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8" r:id="rId2"/>
    <p:sldId id="269" r:id="rId3"/>
    <p:sldId id="276" r:id="rId4"/>
    <p:sldId id="257" r:id="rId5"/>
    <p:sldId id="259" r:id="rId6"/>
    <p:sldId id="285" r:id="rId7"/>
    <p:sldId id="271" r:id="rId8"/>
    <p:sldId id="278" r:id="rId9"/>
    <p:sldId id="279" r:id="rId10"/>
    <p:sldId id="280" r:id="rId11"/>
    <p:sldId id="260" r:id="rId12"/>
    <p:sldId id="266" r:id="rId13"/>
    <p:sldId id="270" r:id="rId14"/>
    <p:sldId id="277" r:id="rId15"/>
    <p:sldId id="281" r:id="rId16"/>
    <p:sldId id="283" r:id="rId17"/>
    <p:sldId id="282" r:id="rId18"/>
    <p:sldId id="284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6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DA5DE-4688-440B-9C05-01EFE71D7B82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1DE6F-0DEF-4D69-8F4F-F0BAE11B0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A68F82D-8206-4EB8-81F3-0C670A57973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8C7D6E-FC5F-47BD-9233-4C5A75181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jf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417198-434A-494D-867B-81D868A02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14399"/>
            <a:ext cx="2725180" cy="2211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81413947-87ED-434B-9D8D-E259D882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3750554"/>
            <a:ext cx="840937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to: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by: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Manish Kumar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Mukhija                          Mohit Kumar Sharma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(Head of Department)                               (VII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Sem CSE Roll No.:18EAICS090)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Computer Science Branch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Arya Institute of Engineering &amp; Technology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SP-40 A, RIICO Industrial Area, Delhi Road, Kukas, Jaipur, Rajasthan</a:t>
            </a:r>
            <a:r>
              <a:rPr lang="en-US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302028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Session [2018-2022]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13402-3E48-469F-A808-0416B7A6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"/>
            <a:ext cx="6043314" cy="4705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949F8F-5730-45CA-9606-935D2E849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30329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1764"/>
            <a:ext cx="7467600" cy="3810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Exception handling </a:t>
            </a:r>
            <a:r>
              <a:rPr lang="en-US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Basics of Exception(checked and unchecked exceptions)</a:t>
            </a:r>
          </a:p>
          <a:p>
            <a:r>
              <a:rPr lang="en-US" sz="1600" dirty="0"/>
              <a:t>Handling the Exceptions, Try-catch, final blocks</a:t>
            </a:r>
          </a:p>
          <a:p>
            <a:r>
              <a:rPr lang="en-US" sz="1600" dirty="0"/>
              <a:t>Creating your own exceptions</a:t>
            </a:r>
          </a:p>
          <a:p>
            <a:r>
              <a:rPr lang="en-US" sz="1600" dirty="0"/>
              <a:t>Propagating uncaught exceptions, Exception hierarchy</a:t>
            </a:r>
          </a:p>
          <a:p>
            <a:r>
              <a:rPr lang="en-US" sz="1600" dirty="0"/>
              <a:t>Common and exception and errors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Overriding hashcode() and equals()</a:t>
            </a:r>
          </a:p>
          <a:p>
            <a:r>
              <a:rPr lang="en-US" sz="1600" dirty="0"/>
              <a:t>Collection interfaces and classes</a:t>
            </a:r>
          </a:p>
          <a:p>
            <a:r>
              <a:rPr lang="en-US" sz="1600" dirty="0"/>
              <a:t>Using the collection frame work</a:t>
            </a:r>
          </a:p>
          <a:p>
            <a:r>
              <a:rPr lang="en-US" sz="1600" dirty="0"/>
              <a:t>Generics and legacy code</a:t>
            </a:r>
          </a:p>
          <a:p>
            <a:r>
              <a:rPr lang="en-US" sz="1600" dirty="0"/>
              <a:t>Polymorphism and generics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-3124200" y="3191623"/>
            <a:ext cx="136526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 structures Collections and Generics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5334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Salient Features of core Java :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5617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b="1" dirty="0"/>
              <a:t>80% hands on /  practical classes.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Real time  Scenarios / Project Exposure. 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Placement Assistance which includes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b="1" dirty="0"/>
              <a:t> </a:t>
            </a:r>
            <a:r>
              <a:rPr lang="en-GB" sz="2400" b="1" dirty="0"/>
              <a:t>Resume Preparation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 Individual Counselling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 Offline Support, which includes email queries and </a:t>
            </a:r>
          </a:p>
          <a:p>
            <a:pPr marL="457200" indent="-457200">
              <a:buNone/>
            </a:pPr>
            <a:r>
              <a:rPr lang="en-GB" sz="2400" b="1" dirty="0"/>
              <a:t>        assignments.</a:t>
            </a:r>
          </a:p>
          <a:p>
            <a:pPr marL="457200" indent="-45720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.   </a:t>
            </a:r>
            <a:r>
              <a:rPr lang="en-GB" sz="2400" b="1" dirty="0"/>
              <a:t>Association with people who are working  for more than 20 Companies who may provide interviews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1BD3F-5DFC-4098-AC52-BDEEBFDF22D2}"/>
              </a:ext>
            </a:extLst>
          </p:cNvPr>
          <p:cNvSpPr txBox="1"/>
          <p:nvPr/>
        </p:nvSpPr>
        <p:spPr>
          <a:xfrm>
            <a:off x="1828800" y="228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4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Java</a:t>
            </a:r>
            <a:endParaRPr lang="en-IN" sz="1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CFAF4-9C39-419C-B48A-B6DEB9F97208}"/>
              </a:ext>
            </a:extLst>
          </p:cNvPr>
          <p:cNvSpPr txBox="1"/>
          <p:nvPr/>
        </p:nvSpPr>
        <p:spPr>
          <a:xfrm>
            <a:off x="228600" y="10812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40"/>
              </a:spcBef>
              <a:spcAft>
                <a:spcPts val="0"/>
              </a:spcAft>
              <a:buSzPts val="1100"/>
              <a:tabLst>
                <a:tab pos="407670" algn="l"/>
              </a:tabLst>
            </a:pPr>
            <a:r>
              <a:rPr lang="en-IN" sz="1800" b="1" spc="-5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Java is easy to learn.</a:t>
            </a:r>
            <a:endParaRPr lang="en-IN" sz="1600" b="1" spc="-5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FA792-818A-47C1-870C-E852BBE0ECFE}"/>
              </a:ext>
            </a:extLst>
          </p:cNvPr>
          <p:cNvSpPr txBox="1"/>
          <p:nvPr/>
        </p:nvSpPr>
        <p:spPr>
          <a:xfrm>
            <a:off x="228600" y="15834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200"/>
              </a:spcBef>
              <a:buSzPts val="1100"/>
              <a:tabLst>
                <a:tab pos="407670" algn="l"/>
              </a:tabLst>
            </a:pPr>
            <a:r>
              <a:rPr lang="en-IN" sz="1800" b="1" spc="-5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Java is object-oriented</a:t>
            </a:r>
            <a:r>
              <a:rPr lang="en-IN" sz="1800" b="1" spc="-5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1" spc="-5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9D2C7-BE5D-4294-958C-9711CBA38CC3}"/>
              </a:ext>
            </a:extLst>
          </p:cNvPr>
          <p:cNvSpPr txBox="1"/>
          <p:nvPr/>
        </p:nvSpPr>
        <p:spPr>
          <a:xfrm>
            <a:off x="225490" y="26418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200"/>
              </a:spcBef>
              <a:buSzPts val="1100"/>
              <a:tabLst>
                <a:tab pos="407670" algn="l"/>
              </a:tabLst>
            </a:pPr>
            <a:r>
              <a:rPr lang="en-IN" sz="1800" b="1" spc="-5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Java is platform-independent</a:t>
            </a:r>
            <a:r>
              <a:rPr lang="en-IN" sz="1800" b="1" spc="-5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1" spc="-5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5103F-C536-4C32-87AE-C68563A05304}"/>
              </a:ext>
            </a:extLst>
          </p:cNvPr>
          <p:cNvSpPr txBox="1"/>
          <p:nvPr/>
        </p:nvSpPr>
        <p:spPr>
          <a:xfrm>
            <a:off x="685800" y="305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Java is</a:t>
            </a:r>
            <a:r>
              <a:rPr lang="en-IN" sz="1800" b="1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distributed.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99872-8221-4635-8018-7811CEF90C19}"/>
              </a:ext>
            </a:extLst>
          </p:cNvPr>
          <p:cNvSpPr txBox="1"/>
          <p:nvPr/>
        </p:nvSpPr>
        <p:spPr>
          <a:xfrm>
            <a:off x="225490" y="21396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5"/>
              </a:spcBef>
              <a:spcAft>
                <a:spcPts val="0"/>
              </a:spcAft>
              <a:buSzPts val="1100"/>
              <a:tabLst>
                <a:tab pos="407670" algn="l"/>
              </a:tabLst>
            </a:pPr>
            <a:r>
              <a:rPr lang="en-IN" sz="1800" b="1" spc="-5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Java is secure</a:t>
            </a:r>
            <a:r>
              <a:rPr lang="en-IN" sz="1800" b="1" spc="-5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1" spc="-5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6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1993FC-7E49-4C67-8D05-2FB9B307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F0C00-A266-4EB0-A06D-78BB049BA65A}"/>
              </a:ext>
            </a:extLst>
          </p:cNvPr>
          <p:cNvSpPr txBox="1"/>
          <p:nvPr/>
        </p:nvSpPr>
        <p:spPr>
          <a:xfrm>
            <a:off x="0" y="2438400"/>
            <a:ext cx="800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Database is a collection of inter-related data which helps in efficient retrieval, insertion and deletion of data from database and organizes the data in the form of tables, views, schemas, reports etc.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013B0-2BEA-4797-959F-11057A77CAFB}"/>
              </a:ext>
            </a:extLst>
          </p:cNvPr>
          <p:cNvSpPr txBox="1"/>
          <p:nvPr/>
        </p:nvSpPr>
        <p:spPr>
          <a:xfrm>
            <a:off x="2514600" y="5334000"/>
            <a:ext cx="563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For Example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: -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niversity database organizes the data about students, faculty, and admin staff etc. which helps in efficient retrieval, insertion and deletion of data from it.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B536D-CE9C-4681-A757-F235BF24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817"/>
            <a:ext cx="6324600" cy="2309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C8ABA-E3BF-4D00-B14B-7F40A1D2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62400"/>
            <a:ext cx="2143125" cy="1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850722-B189-451C-9508-43CCBE287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88" y="3000369"/>
            <a:ext cx="1124107" cy="59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B85B9F-2E68-4DCB-B48A-63E3F605C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0"/>
            <a:ext cx="1162212" cy="543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ED7260-859F-494E-B8BE-E880C53B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99" y="3048000"/>
            <a:ext cx="1200318" cy="590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007E4A-8375-4C21-8215-BC9817392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99" y="3048000"/>
            <a:ext cx="1228896" cy="581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1768E5-285D-42AE-83E0-A54D4290E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5" y="990313"/>
            <a:ext cx="6248400" cy="20100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6305B8-EC3D-4A10-B1BB-82F53A7FC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8" y="3429000"/>
            <a:ext cx="4876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84143-9010-453D-AA27-D42C833E7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5" y="0"/>
            <a:ext cx="7153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BCE1B8-EF7F-44D5-BB64-D69D354E4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6649378" cy="866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F5B9C3-C540-41C9-95B6-EBD04418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76496"/>
            <a:ext cx="6649378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4C86A6-CB9C-4740-9E41-AA4C7D45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0" y="1790865"/>
            <a:ext cx="6649378" cy="628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74327-853D-49E0-B86E-57B5AF678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19603"/>
            <a:ext cx="6649378" cy="809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DC0579-CF11-494A-896A-89BC53781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29341"/>
            <a:ext cx="6649378" cy="943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EB19DE-2B3B-47DF-A1FA-C6B7236BB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72448"/>
            <a:ext cx="3810000" cy="25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33AF1-859D-4616-818C-C9A54218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2" b="4656"/>
          <a:stretch/>
        </p:blipFill>
        <p:spPr>
          <a:xfrm>
            <a:off x="-24581" y="1676400"/>
            <a:ext cx="91440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5F092-ABC0-49AE-A03A-3CBA3619E8F2}"/>
              </a:ext>
            </a:extLst>
          </p:cNvPr>
          <p:cNvSpPr txBox="1"/>
          <p:nvPr/>
        </p:nvSpPr>
        <p:spPr>
          <a:xfrm>
            <a:off x="2514600" y="6858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644650" algn="l"/>
              </a:tabLst>
            </a:pPr>
            <a:r>
              <a:rPr lang="en-IN" sz="3600" dirty="0">
                <a:ln w="0"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My Training Project</a:t>
            </a:r>
            <a:endParaRPr lang="en-IN" sz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E165C-4C54-453E-B060-971EDFABD921}"/>
              </a:ext>
            </a:extLst>
          </p:cNvPr>
          <p:cNvSpPr/>
          <p:nvPr/>
        </p:nvSpPr>
        <p:spPr>
          <a:xfrm rot="19871194">
            <a:off x="794594" y="2530985"/>
            <a:ext cx="662940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262626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IN" sz="40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262626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JAVA PROGRAMMING</a:t>
            </a:r>
            <a:endParaRPr lang="en-IN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3BBC1A-48AD-436F-B1CD-64E08F9F0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0"/>
            <a:ext cx="511762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4DBEE2-7C9C-4AD1-BD1E-28D1233D4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4973847" cy="309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7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5CD095-A1D6-4AEC-A09C-5E37813C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848600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226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0F218-7EC9-4722-ACC3-0C813054389D}"/>
              </a:ext>
            </a:extLst>
          </p:cNvPr>
          <p:cNvSpPr/>
          <p:nvPr/>
        </p:nvSpPr>
        <p:spPr>
          <a:xfrm rot="19907114">
            <a:off x="221757" y="1840173"/>
            <a:ext cx="58065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7B9AC-ABC3-490A-8AA8-B8AFF965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130987"/>
            <a:ext cx="3267075" cy="26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6C4F7A-E290-4D15-BE53-4033EB35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815340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/>
              <a:t>Introduction core java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3124200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is the same as C and C++. One major difference is that Java does not have pointers.</a:t>
            </a:r>
          </a:p>
          <a:p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biggest difference is that you must write object oriented code in Java.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also has standard libraries for doing mathematics.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Java we distinguish between applications, which are programs that perform the same functions as those written in other programming languages, and applets, which are programs that can be embedded in a Web page and accessed over the Internet. </a:t>
            </a:r>
            <a:endParaRPr lang="en-I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/>
          </a:bodyPr>
          <a:lstStyle/>
          <a:p>
            <a:r>
              <a:rPr lang="en-US" sz="2800" dirty="0"/>
              <a:t>Object oriented programing in java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>
            <a:normAutofit/>
          </a:bodyPr>
          <a:lstStyle/>
          <a:p>
            <a:r>
              <a:rPr lang="en-US" sz="1800" dirty="0"/>
              <a:t>Abstraction</a:t>
            </a:r>
          </a:p>
          <a:p>
            <a:r>
              <a:rPr lang="en-US" sz="1800" dirty="0"/>
              <a:t>Polymorphism</a:t>
            </a:r>
          </a:p>
          <a:p>
            <a:pPr marL="0" indent="0">
              <a:buNone/>
            </a:pPr>
            <a:r>
              <a:rPr lang="en-US" sz="1800" dirty="0"/>
              <a:t>         Method Overloading </a:t>
            </a:r>
          </a:p>
          <a:p>
            <a:pPr marL="0" indent="0">
              <a:buNone/>
            </a:pPr>
            <a:r>
              <a:rPr lang="en-US" sz="1800" dirty="0"/>
              <a:t>         Method Overriding</a:t>
            </a:r>
          </a:p>
          <a:p>
            <a:r>
              <a:rPr lang="en-US" sz="1800" dirty="0"/>
              <a:t>Inheritance</a:t>
            </a:r>
          </a:p>
          <a:p>
            <a:r>
              <a:rPr lang="en-US" sz="1800" dirty="0"/>
              <a:t>Encapsulation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Object class and its methods</a:t>
            </a:r>
          </a:p>
          <a:p>
            <a:r>
              <a:rPr lang="en-US" sz="1800" dirty="0"/>
              <a:t>Primitive wrappers for parse methods</a:t>
            </a:r>
          </a:p>
          <a:p>
            <a:r>
              <a:rPr lang="en-US" sz="1800" dirty="0"/>
              <a:t>Constructors and constructor chaining</a:t>
            </a:r>
          </a:p>
          <a:p>
            <a:r>
              <a:rPr lang="en-US" sz="1800" dirty="0"/>
              <a:t>Static and object initializer blocks</a:t>
            </a:r>
          </a:p>
          <a:p>
            <a:r>
              <a:rPr lang="en-US" sz="1800" dirty="0"/>
              <a:t>Garbage Collection and Memory management</a:t>
            </a:r>
          </a:p>
          <a:p>
            <a:r>
              <a:rPr lang="en-US" sz="1800" dirty="0"/>
              <a:t>Inner classes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-1524000" y="3499658"/>
            <a:ext cx="96012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Important concepts in Java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A12C8D-225A-4306-A24E-A43AB010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355"/>
            <a:ext cx="7772777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atures Of OOPS Concepts">
            <a:extLst>
              <a:ext uri="{FF2B5EF4-FFF2-40B4-BE49-F238E27FC236}">
                <a16:creationId xmlns:a16="http://schemas.microsoft.com/office/drawing/2014/main" id="{DE0764DD-4A4B-420E-B2F7-06B0EB1FE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"/>
            <a:ext cx="7543800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7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mplete Introduction to All the Loops in Java | Edureka">
            <a:extLst>
              <a:ext uri="{FF2B5EF4-FFF2-40B4-BE49-F238E27FC236}">
                <a16:creationId xmlns:a16="http://schemas.microsoft.com/office/drawing/2014/main" id="{D69E46E4-F734-4694-AE36-E3B4FD2B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739139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0F010-D15E-4C6D-98E1-20C436E6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7501"/>
            <a:ext cx="63246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1319E0-0B53-48DD-A54D-37E67DD4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238251"/>
            <a:ext cx="6315075" cy="1619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84A86F-F7A8-4903-9ADB-04E3D667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1"/>
            <a:ext cx="6324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1132</TotalTime>
  <Words>441</Words>
  <Application>Microsoft Office PowerPoint</Application>
  <PresentationFormat>On-screen Show (4:3)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Times New Roman</vt:lpstr>
      <vt:lpstr>Trebuchet MS</vt:lpstr>
      <vt:lpstr>urw-din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Introduction core java :</vt:lpstr>
      <vt:lpstr>Object oriented programing in java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 handling :</vt:lpstr>
      <vt:lpstr>Salient Features of core Java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mohitksharma820@gmail.com</cp:lastModifiedBy>
  <cp:revision>54</cp:revision>
  <dcterms:created xsi:type="dcterms:W3CDTF">2014-02-18T23:20:31Z</dcterms:created>
  <dcterms:modified xsi:type="dcterms:W3CDTF">2021-12-12T19:21:30Z</dcterms:modified>
</cp:coreProperties>
</file>