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4" r:id="rId5"/>
    <p:sldId id="345" r:id="rId6"/>
    <p:sldId id="346" r:id="rId7"/>
    <p:sldId id="347" r:id="rId8"/>
    <p:sldId id="348" r:id="rId9"/>
    <p:sldId id="349" r:id="rId10"/>
    <p:sldId id="350" r:id="rId11"/>
    <p:sldId id="352" r:id="rId12"/>
    <p:sldId id="353" r:id="rId13"/>
    <p:sldId id="357" r:id="rId14"/>
    <p:sldId id="3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D13E45-4DF5-4CD5-9C3E-0C60F1C69939}" v="559" dt="2024-06-25T13:06:52.918"/>
    <p1510:client id="{DDB4D308-FFF8-46AE-9A66-64B023C2234A}" v="48" dt="2024-06-25T12:37:46.181"/>
    <p1510:client id="{EC657B14-2414-4F85-B2E7-49A7A22617F5}" v="69" dt="2024-06-25T12:33:51.370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5" autoAdjust="0"/>
    <p:restoredTop sz="95928" autoAdjust="0"/>
  </p:normalViewPr>
  <p:slideViewPr>
    <p:cSldViewPr snapToGrid="0">
      <p:cViewPr varScale="1">
        <p:scale>
          <a:sx n="126" d="100"/>
          <a:sy n="126" d="100"/>
        </p:scale>
        <p:origin x="691" y="9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Dharmadhikari" userId="c12a1376057c2559" providerId="Windows Live" clId="Web-{DCD13E45-4DF5-4CD5-9C3E-0C60F1C69939}"/>
    <pc:docChg chg="delSld modSld">
      <pc:chgData name="Mohit Dharmadhikari" userId="c12a1376057c2559" providerId="Windows Live" clId="Web-{DCD13E45-4DF5-4CD5-9C3E-0C60F1C69939}" dt="2024-06-25T13:06:52.918" v="534" actId="1076"/>
      <pc:docMkLst>
        <pc:docMk/>
      </pc:docMkLst>
      <pc:sldChg chg="modSp">
        <pc:chgData name="Mohit Dharmadhikari" userId="c12a1376057c2559" providerId="Windows Live" clId="Web-{DCD13E45-4DF5-4CD5-9C3E-0C60F1C69939}" dt="2024-06-25T13:06:52.918" v="534" actId="1076"/>
        <pc:sldMkLst>
          <pc:docMk/>
          <pc:sldMk cId="3865085909" sldId="344"/>
        </pc:sldMkLst>
        <pc:spChg chg="mod">
          <ac:chgData name="Mohit Dharmadhikari" userId="c12a1376057c2559" providerId="Windows Live" clId="Web-{DCD13E45-4DF5-4CD5-9C3E-0C60F1C69939}" dt="2024-06-25T13:06:52.918" v="534" actId="1076"/>
          <ac:spMkLst>
            <pc:docMk/>
            <pc:sldMk cId="3865085909" sldId="344"/>
            <ac:spMk id="3" creationId="{526ABF06-5491-8319-408F-AC9C03E64E1E}"/>
          </ac:spMkLst>
        </pc:spChg>
        <pc:picChg chg="mod">
          <ac:chgData name="Mohit Dharmadhikari" userId="c12a1376057c2559" providerId="Windows Live" clId="Web-{DCD13E45-4DF5-4CD5-9C3E-0C60F1C69939}" dt="2024-06-25T13:06:48.605" v="533" actId="1076"/>
          <ac:picMkLst>
            <pc:docMk/>
            <pc:sldMk cId="3865085909" sldId="344"/>
            <ac:picMk id="10" creationId="{C5E399AE-C2DC-0BE4-A179-9A726D23FFC5}"/>
          </ac:picMkLst>
        </pc:picChg>
      </pc:sldChg>
      <pc:sldChg chg="modSp">
        <pc:chgData name="Mohit Dharmadhikari" userId="c12a1376057c2559" providerId="Windows Live" clId="Web-{DCD13E45-4DF5-4CD5-9C3E-0C60F1C69939}" dt="2024-06-25T12:41:10.187" v="21" actId="20577"/>
        <pc:sldMkLst>
          <pc:docMk/>
          <pc:sldMk cId="810374094" sldId="345"/>
        </pc:sldMkLst>
        <pc:spChg chg="mod">
          <ac:chgData name="Mohit Dharmadhikari" userId="c12a1376057c2559" providerId="Windows Live" clId="Web-{DCD13E45-4DF5-4CD5-9C3E-0C60F1C69939}" dt="2024-06-25T12:41:10.187" v="21" actId="20577"/>
          <ac:spMkLst>
            <pc:docMk/>
            <pc:sldMk cId="810374094" sldId="345"/>
            <ac:spMk id="3" creationId="{C44B7D88-18D8-7250-6364-BECA6F65381D}"/>
          </ac:spMkLst>
        </pc:spChg>
        <pc:spChg chg="mod">
          <ac:chgData name="Mohit Dharmadhikari" userId="c12a1376057c2559" providerId="Windows Live" clId="Web-{DCD13E45-4DF5-4CD5-9C3E-0C60F1C69939}" dt="2024-06-25T12:38:30.776" v="5" actId="20577"/>
          <ac:spMkLst>
            <pc:docMk/>
            <pc:sldMk cId="810374094" sldId="345"/>
            <ac:spMk id="7" creationId="{0C0D5F39-EF49-BECB-8276-8B8A46F07AC2}"/>
          </ac:spMkLst>
        </pc:spChg>
      </pc:sldChg>
      <pc:sldChg chg="modSp">
        <pc:chgData name="Mohit Dharmadhikari" userId="c12a1376057c2559" providerId="Windows Live" clId="Web-{DCD13E45-4DF5-4CD5-9C3E-0C60F1C69939}" dt="2024-06-25T12:42:56.768" v="51" actId="20577"/>
        <pc:sldMkLst>
          <pc:docMk/>
          <pc:sldMk cId="3671577520" sldId="346"/>
        </pc:sldMkLst>
        <pc:spChg chg="mod">
          <ac:chgData name="Mohit Dharmadhikari" userId="c12a1376057c2559" providerId="Windows Live" clId="Web-{DCD13E45-4DF5-4CD5-9C3E-0C60F1C69939}" dt="2024-06-25T12:42:56.768" v="51" actId="20577"/>
          <ac:spMkLst>
            <pc:docMk/>
            <pc:sldMk cId="3671577520" sldId="346"/>
            <ac:spMk id="8" creationId="{D304888D-B78B-26F5-9075-CDA3C673C95A}"/>
          </ac:spMkLst>
        </pc:spChg>
        <pc:picChg chg="mod">
          <ac:chgData name="Mohit Dharmadhikari" userId="c12a1376057c2559" providerId="Windows Live" clId="Web-{DCD13E45-4DF5-4CD5-9C3E-0C60F1C69939}" dt="2024-06-25T12:39:17.590" v="8" actId="1076"/>
          <ac:picMkLst>
            <pc:docMk/>
            <pc:sldMk cId="3671577520" sldId="346"/>
            <ac:picMk id="21" creationId="{6B3187BD-B790-DE63-0B54-F9E459DC3142}"/>
          </ac:picMkLst>
        </pc:picChg>
      </pc:sldChg>
      <pc:sldChg chg="addSp delSp modSp">
        <pc:chgData name="Mohit Dharmadhikari" userId="c12a1376057c2559" providerId="Windows Live" clId="Web-{DCD13E45-4DF5-4CD5-9C3E-0C60F1C69939}" dt="2024-06-25T12:45:40.038" v="84" actId="20577"/>
        <pc:sldMkLst>
          <pc:docMk/>
          <pc:sldMk cId="1427108074" sldId="347"/>
        </pc:sldMkLst>
        <pc:spChg chg="add del mod">
          <ac:chgData name="Mohit Dharmadhikari" userId="c12a1376057c2559" providerId="Windows Live" clId="Web-{DCD13E45-4DF5-4CD5-9C3E-0C60F1C69939}" dt="2024-06-25T12:43:35.425" v="57"/>
          <ac:spMkLst>
            <pc:docMk/>
            <pc:sldMk cId="1427108074" sldId="347"/>
            <ac:spMk id="4" creationId="{584FC44B-F8DE-98B5-0321-453352C347DF}"/>
          </ac:spMkLst>
        </pc:spChg>
        <pc:spChg chg="add del mod">
          <ac:chgData name="Mohit Dharmadhikari" userId="c12a1376057c2559" providerId="Windows Live" clId="Web-{DCD13E45-4DF5-4CD5-9C3E-0C60F1C69939}" dt="2024-06-25T12:43:56.113" v="59"/>
          <ac:spMkLst>
            <pc:docMk/>
            <pc:sldMk cId="1427108074" sldId="347"/>
            <ac:spMk id="7" creationId="{9DF3D5B6-DC93-7339-3553-5BCA94A97C48}"/>
          </ac:spMkLst>
        </pc:spChg>
        <pc:spChg chg="add del mod">
          <ac:chgData name="Mohit Dharmadhikari" userId="c12a1376057c2559" providerId="Windows Live" clId="Web-{DCD13E45-4DF5-4CD5-9C3E-0C60F1C69939}" dt="2024-06-25T12:44:01.520" v="61"/>
          <ac:spMkLst>
            <pc:docMk/>
            <pc:sldMk cId="1427108074" sldId="347"/>
            <ac:spMk id="10" creationId="{78BF8915-3323-9CB2-3460-B207098F9AAF}"/>
          </ac:spMkLst>
        </pc:spChg>
        <pc:spChg chg="add mod">
          <ac:chgData name="Mohit Dharmadhikari" userId="c12a1376057c2559" providerId="Windows Live" clId="Web-{DCD13E45-4DF5-4CD5-9C3E-0C60F1C69939}" dt="2024-06-25T12:45:40.038" v="84" actId="20577"/>
          <ac:spMkLst>
            <pc:docMk/>
            <pc:sldMk cId="1427108074" sldId="347"/>
            <ac:spMk id="12" creationId="{4B42849D-2572-C15C-8D81-E555C97F82AD}"/>
          </ac:spMkLst>
        </pc:spChg>
        <pc:spChg chg="mod">
          <ac:chgData name="Mohit Dharmadhikari" userId="c12a1376057c2559" providerId="Windows Live" clId="Web-{DCD13E45-4DF5-4CD5-9C3E-0C60F1C69939}" dt="2024-06-25T12:43:06.252" v="53" actId="1076"/>
          <ac:spMkLst>
            <pc:docMk/>
            <pc:sldMk cId="1427108074" sldId="347"/>
            <ac:spMk id="23" creationId="{21905908-61C5-E80D-F570-D84DB7527C19}"/>
          </ac:spMkLst>
        </pc:spChg>
        <pc:spChg chg="del">
          <ac:chgData name="Mohit Dharmadhikari" userId="c12a1376057c2559" providerId="Windows Live" clId="Web-{DCD13E45-4DF5-4CD5-9C3E-0C60F1C69939}" dt="2024-06-25T12:43:33.925" v="56"/>
          <ac:spMkLst>
            <pc:docMk/>
            <pc:sldMk cId="1427108074" sldId="347"/>
            <ac:spMk id="28" creationId="{7CC1959B-E6A9-5770-EC41-43538A9E36CE}"/>
          </ac:spMkLst>
        </pc:spChg>
        <pc:picChg chg="add del mod">
          <ac:chgData name="Mohit Dharmadhikari" userId="c12a1376057c2559" providerId="Windows Live" clId="Web-{DCD13E45-4DF5-4CD5-9C3E-0C60F1C69939}" dt="2024-06-25T12:43:29.862" v="55"/>
          <ac:picMkLst>
            <pc:docMk/>
            <pc:sldMk cId="1427108074" sldId="347"/>
            <ac:picMk id="2" creationId="{C5C305DF-D61A-D201-4615-62E5B376718F}"/>
          </ac:picMkLst>
        </pc:picChg>
        <pc:picChg chg="add del mod ord">
          <ac:chgData name="Mohit Dharmadhikari" userId="c12a1376057c2559" providerId="Windows Live" clId="Web-{DCD13E45-4DF5-4CD5-9C3E-0C60F1C69939}" dt="2024-06-25T12:43:54.441" v="58"/>
          <ac:picMkLst>
            <pc:docMk/>
            <pc:sldMk cId="1427108074" sldId="347"/>
            <ac:picMk id="5" creationId="{989A7084-564F-2A89-CCDB-1EEE98CBDE40}"/>
          </ac:picMkLst>
        </pc:picChg>
        <pc:picChg chg="add del mod ord">
          <ac:chgData name="Mohit Dharmadhikari" userId="c12a1376057c2559" providerId="Windows Live" clId="Web-{DCD13E45-4DF5-4CD5-9C3E-0C60F1C69939}" dt="2024-06-25T12:43:59.488" v="60"/>
          <ac:picMkLst>
            <pc:docMk/>
            <pc:sldMk cId="1427108074" sldId="347"/>
            <ac:picMk id="8" creationId="{BE394A64-3FD1-8070-C0FA-CB1377F447DC}"/>
          </ac:picMkLst>
        </pc:picChg>
        <pc:picChg chg="add del mod modCrop">
          <ac:chgData name="Mohit Dharmadhikari" userId="c12a1376057c2559" providerId="Windows Live" clId="Web-{DCD13E45-4DF5-4CD5-9C3E-0C60F1C69939}" dt="2024-06-25T12:44:20.536" v="66"/>
          <ac:picMkLst>
            <pc:docMk/>
            <pc:sldMk cId="1427108074" sldId="347"/>
            <ac:picMk id="11" creationId="{950A97CB-24D7-C4BD-4EB5-D605C9B4327A}"/>
          </ac:picMkLst>
        </pc:picChg>
      </pc:sldChg>
      <pc:sldChg chg="modSp">
        <pc:chgData name="Mohit Dharmadhikari" userId="c12a1376057c2559" providerId="Windows Live" clId="Web-{DCD13E45-4DF5-4CD5-9C3E-0C60F1C69939}" dt="2024-06-25T12:54:25.959" v="265" actId="20577"/>
        <pc:sldMkLst>
          <pc:docMk/>
          <pc:sldMk cId="762554544" sldId="348"/>
        </pc:sldMkLst>
        <pc:spChg chg="mod">
          <ac:chgData name="Mohit Dharmadhikari" userId="c12a1376057c2559" providerId="Windows Live" clId="Web-{DCD13E45-4DF5-4CD5-9C3E-0C60F1C69939}" dt="2024-06-25T12:47:22.369" v="89" actId="14100"/>
          <ac:spMkLst>
            <pc:docMk/>
            <pc:sldMk cId="762554544" sldId="348"/>
            <ac:spMk id="4" creationId="{A5A951FD-B055-4EE8-B6D9-62EC0F39DC50}"/>
          </ac:spMkLst>
        </pc:spChg>
        <pc:spChg chg="mod">
          <ac:chgData name="Mohit Dharmadhikari" userId="c12a1376057c2559" providerId="Windows Live" clId="Web-{DCD13E45-4DF5-4CD5-9C3E-0C60F1C69939}" dt="2024-06-25T12:54:25.959" v="265" actId="20577"/>
          <ac:spMkLst>
            <pc:docMk/>
            <pc:sldMk cId="762554544" sldId="348"/>
            <ac:spMk id="7" creationId="{FC5F8EB2-8936-F0AC-DA2A-4A5609BEA7E8}"/>
          </ac:spMkLst>
        </pc:spChg>
      </pc:sldChg>
      <pc:sldChg chg="modSp">
        <pc:chgData name="Mohit Dharmadhikari" userId="c12a1376057c2559" providerId="Windows Live" clId="Web-{DCD13E45-4DF5-4CD5-9C3E-0C60F1C69939}" dt="2024-06-25T12:55:21.476" v="274" actId="14100"/>
        <pc:sldMkLst>
          <pc:docMk/>
          <pc:sldMk cId="1386263332" sldId="349"/>
        </pc:sldMkLst>
        <pc:spChg chg="mod">
          <ac:chgData name="Mohit Dharmadhikari" userId="c12a1376057c2559" providerId="Windows Live" clId="Web-{DCD13E45-4DF5-4CD5-9C3E-0C60F1C69939}" dt="2024-06-25T12:55:12.913" v="272" actId="1076"/>
          <ac:spMkLst>
            <pc:docMk/>
            <pc:sldMk cId="1386263332" sldId="349"/>
            <ac:spMk id="8" creationId="{9B0A9F6B-B714-24A4-1731-04239F0C6E2C}"/>
          </ac:spMkLst>
        </pc:spChg>
        <pc:spChg chg="mod">
          <ac:chgData name="Mohit Dharmadhikari" userId="c12a1376057c2559" providerId="Windows Live" clId="Web-{DCD13E45-4DF5-4CD5-9C3E-0C60F1C69939}" dt="2024-06-25T12:55:21.476" v="274" actId="14100"/>
          <ac:spMkLst>
            <pc:docMk/>
            <pc:sldMk cId="1386263332" sldId="349"/>
            <ac:spMk id="10" creationId="{5F098455-F3AD-4CE1-6F83-28C95857EE25}"/>
          </ac:spMkLst>
        </pc:spChg>
      </pc:sldChg>
      <pc:sldChg chg="addSp delSp modSp">
        <pc:chgData name="Mohit Dharmadhikari" userId="c12a1376057c2559" providerId="Windows Live" clId="Web-{DCD13E45-4DF5-4CD5-9C3E-0C60F1C69939}" dt="2024-06-25T12:57:33.714" v="299" actId="14100"/>
        <pc:sldMkLst>
          <pc:docMk/>
          <pc:sldMk cId="485500553" sldId="350"/>
        </pc:sldMkLst>
        <pc:spChg chg="mod">
          <ac:chgData name="Mohit Dharmadhikari" userId="c12a1376057c2559" providerId="Windows Live" clId="Web-{DCD13E45-4DF5-4CD5-9C3E-0C60F1C69939}" dt="2024-06-25T12:57:27.745" v="298" actId="1076"/>
          <ac:spMkLst>
            <pc:docMk/>
            <pc:sldMk cId="485500553" sldId="350"/>
            <ac:spMk id="3" creationId="{89652A1E-B3F7-E1B2-76ED-8F78E74B9EA9}"/>
          </ac:spMkLst>
        </pc:spChg>
        <pc:spChg chg="add del mod">
          <ac:chgData name="Mohit Dharmadhikari" userId="c12a1376057c2559" providerId="Windows Live" clId="Web-{DCD13E45-4DF5-4CD5-9C3E-0C60F1C69939}" dt="2024-06-25T12:56:40.963" v="288"/>
          <ac:spMkLst>
            <pc:docMk/>
            <pc:sldMk cId="485500553" sldId="350"/>
            <ac:spMk id="5" creationId="{2BB462FE-01A5-9705-71D7-5E47F2856024}"/>
          </ac:spMkLst>
        </pc:spChg>
        <pc:spChg chg="add del mod">
          <ac:chgData name="Mohit Dharmadhikari" userId="c12a1376057c2559" providerId="Windows Live" clId="Web-{DCD13E45-4DF5-4CD5-9C3E-0C60F1C69939}" dt="2024-06-25T12:56:42.432" v="289"/>
          <ac:spMkLst>
            <pc:docMk/>
            <pc:sldMk cId="485500553" sldId="350"/>
            <ac:spMk id="7" creationId="{3E86EC67-9192-F509-5E05-9651B8C40C32}"/>
          </ac:spMkLst>
        </pc:spChg>
        <pc:spChg chg="del mod">
          <ac:chgData name="Mohit Dharmadhikari" userId="c12a1376057c2559" providerId="Windows Live" clId="Web-{DCD13E45-4DF5-4CD5-9C3E-0C60F1C69939}" dt="2024-06-25T12:56:37.306" v="286"/>
          <ac:spMkLst>
            <pc:docMk/>
            <pc:sldMk cId="485500553" sldId="350"/>
            <ac:spMk id="8" creationId="{E65E832F-DC64-28CC-592D-2CA44C5718DC}"/>
          </ac:spMkLst>
        </pc:spChg>
        <pc:spChg chg="del">
          <ac:chgData name="Mohit Dharmadhikari" userId="c12a1376057c2559" providerId="Windows Live" clId="Web-{DCD13E45-4DF5-4CD5-9C3E-0C60F1C69939}" dt="2024-06-25T12:56:39.416" v="287"/>
          <ac:spMkLst>
            <pc:docMk/>
            <pc:sldMk cId="485500553" sldId="350"/>
            <ac:spMk id="9" creationId="{C69CC98A-13B9-DAED-1898-477158789855}"/>
          </ac:spMkLst>
        </pc:spChg>
        <pc:picChg chg="add mod">
          <ac:chgData name="Mohit Dharmadhikari" userId="c12a1376057c2559" providerId="Windows Live" clId="Web-{DCD13E45-4DF5-4CD5-9C3E-0C60F1C69939}" dt="2024-06-25T12:57:33.714" v="299" actId="14100"/>
          <ac:picMkLst>
            <pc:docMk/>
            <pc:sldMk cId="485500553" sldId="350"/>
            <ac:picMk id="10" creationId="{ED510FF3-39C3-27DB-1A40-035E7A0B4DD2}"/>
          </ac:picMkLst>
        </pc:picChg>
      </pc:sldChg>
      <pc:sldChg chg="modSp del">
        <pc:chgData name="Mohit Dharmadhikari" userId="c12a1376057c2559" providerId="Windows Live" clId="Web-{DCD13E45-4DF5-4CD5-9C3E-0C60F1C69939}" dt="2024-06-25T13:04:07.038" v="518"/>
        <pc:sldMkLst>
          <pc:docMk/>
          <pc:sldMk cId="3030076204" sldId="351"/>
        </pc:sldMkLst>
        <pc:spChg chg="mod">
          <ac:chgData name="Mohit Dharmadhikari" userId="c12a1376057c2559" providerId="Windows Live" clId="Web-{DCD13E45-4DF5-4CD5-9C3E-0C60F1C69939}" dt="2024-06-25T12:57:59.293" v="302" actId="20577"/>
          <ac:spMkLst>
            <pc:docMk/>
            <pc:sldMk cId="3030076204" sldId="351"/>
            <ac:spMk id="3" creationId="{87364034-5F15-4B68-638D-779A619AC022}"/>
          </ac:spMkLst>
        </pc:spChg>
      </pc:sldChg>
      <pc:sldChg chg="modSp">
        <pc:chgData name="Mohit Dharmadhikari" userId="c12a1376057c2559" providerId="Windows Live" clId="Web-{DCD13E45-4DF5-4CD5-9C3E-0C60F1C69939}" dt="2024-06-25T13:03:49.100" v="517" actId="20577"/>
        <pc:sldMkLst>
          <pc:docMk/>
          <pc:sldMk cId="2902754129" sldId="352"/>
        </pc:sldMkLst>
        <pc:spChg chg="mod">
          <ac:chgData name="Mohit Dharmadhikari" userId="c12a1376057c2559" providerId="Windows Live" clId="Web-{DCD13E45-4DF5-4CD5-9C3E-0C60F1C69939}" dt="2024-06-25T12:58:42.669" v="312" actId="20577"/>
          <ac:spMkLst>
            <pc:docMk/>
            <pc:sldMk cId="2902754129" sldId="352"/>
            <ac:spMk id="9" creationId="{3B5244AC-D906-A60B-5023-D0289CF4F6C9}"/>
          </ac:spMkLst>
        </pc:spChg>
        <pc:spChg chg="mod">
          <ac:chgData name="Mohit Dharmadhikari" userId="c12a1376057c2559" providerId="Windows Live" clId="Web-{DCD13E45-4DF5-4CD5-9C3E-0C60F1C69939}" dt="2024-06-25T13:03:49.100" v="517" actId="20577"/>
          <ac:spMkLst>
            <pc:docMk/>
            <pc:sldMk cId="2902754129" sldId="352"/>
            <ac:spMk id="10" creationId="{F3F9FB22-CA85-FC72-AA81-4708F62AB6C2}"/>
          </ac:spMkLst>
        </pc:spChg>
        <pc:picChg chg="mod">
          <ac:chgData name="Mohit Dharmadhikari" userId="c12a1376057c2559" providerId="Windows Live" clId="Web-{DCD13E45-4DF5-4CD5-9C3E-0C60F1C69939}" dt="2024-06-25T12:58:51.295" v="313" actId="1076"/>
          <ac:picMkLst>
            <pc:docMk/>
            <pc:sldMk cId="2902754129" sldId="352"/>
            <ac:picMk id="22" creationId="{0333AC2F-0501-ECB9-F8A0-289B12ADFB52}"/>
          </ac:picMkLst>
        </pc:picChg>
      </pc:sldChg>
      <pc:sldChg chg="addSp delSp modSp">
        <pc:chgData name="Mohit Dharmadhikari" userId="c12a1376057c2559" providerId="Windows Live" clId="Web-{DCD13E45-4DF5-4CD5-9C3E-0C60F1C69939}" dt="2024-06-25T13:05:36.103" v="527"/>
        <pc:sldMkLst>
          <pc:docMk/>
          <pc:sldMk cId="2595549996" sldId="353"/>
        </pc:sldMkLst>
        <pc:spChg chg="mod">
          <ac:chgData name="Mohit Dharmadhikari" userId="c12a1376057c2559" providerId="Windows Live" clId="Web-{DCD13E45-4DF5-4CD5-9C3E-0C60F1C69939}" dt="2024-06-25T13:05:20.181" v="523" actId="20577"/>
          <ac:spMkLst>
            <pc:docMk/>
            <pc:sldMk cId="2595549996" sldId="353"/>
            <ac:spMk id="4" creationId="{09E21A35-90B9-F235-7F48-11B56D97F6A4}"/>
          </ac:spMkLst>
        </pc:spChg>
        <pc:spChg chg="del">
          <ac:chgData name="Mohit Dharmadhikari" userId="c12a1376057c2559" providerId="Windows Live" clId="Web-{DCD13E45-4DF5-4CD5-9C3E-0C60F1C69939}" dt="2024-06-25T13:05:27.524" v="524"/>
          <ac:spMkLst>
            <pc:docMk/>
            <pc:sldMk cId="2595549996" sldId="353"/>
            <ac:spMk id="5" creationId="{26342BB7-ACF3-5240-804A-0BA9C5D19FF1}"/>
          </ac:spMkLst>
        </pc:spChg>
        <pc:spChg chg="add del mod">
          <ac:chgData name="Mohit Dharmadhikari" userId="c12a1376057c2559" providerId="Windows Live" clId="Web-{DCD13E45-4DF5-4CD5-9C3E-0C60F1C69939}" dt="2024-06-25T13:05:31.165" v="525"/>
          <ac:spMkLst>
            <pc:docMk/>
            <pc:sldMk cId="2595549996" sldId="353"/>
            <ac:spMk id="6" creationId="{FCE5905E-B7E3-DC57-21DF-C0C234BD4C2E}"/>
          </ac:spMkLst>
        </pc:spChg>
        <pc:spChg chg="add del mod">
          <ac:chgData name="Mohit Dharmadhikari" userId="c12a1376057c2559" providerId="Windows Live" clId="Web-{DCD13E45-4DF5-4CD5-9C3E-0C60F1C69939}" dt="2024-06-25T13:05:36.103" v="527"/>
          <ac:spMkLst>
            <pc:docMk/>
            <pc:sldMk cId="2595549996" sldId="353"/>
            <ac:spMk id="8" creationId="{38D24AD3-8699-7843-062B-BF1EF35D8EC7}"/>
          </ac:spMkLst>
        </pc:spChg>
        <pc:graphicFrameChg chg="del">
          <ac:chgData name="Mohit Dharmadhikari" userId="c12a1376057c2559" providerId="Windows Live" clId="Web-{DCD13E45-4DF5-4CD5-9C3E-0C60F1C69939}" dt="2024-06-25T13:05:33.103" v="526"/>
          <ac:graphicFrameMkLst>
            <pc:docMk/>
            <pc:sldMk cId="2595549996" sldId="353"/>
            <ac:graphicFrameMk id="30" creationId="{C6102643-33B6-B3EE-14F7-1DCC0DBCCEAB}"/>
          </ac:graphicFrameMkLst>
        </pc:graphicFrameChg>
      </pc:sldChg>
      <pc:sldChg chg="del">
        <pc:chgData name="Mohit Dharmadhikari" userId="c12a1376057c2559" providerId="Windows Live" clId="Web-{DCD13E45-4DF5-4CD5-9C3E-0C60F1C69939}" dt="2024-06-25T13:05:02.899" v="519"/>
        <pc:sldMkLst>
          <pc:docMk/>
          <pc:sldMk cId="1382360909" sldId="354"/>
        </pc:sldMkLst>
      </pc:sldChg>
      <pc:sldChg chg="del">
        <pc:chgData name="Mohit Dharmadhikari" userId="c12a1376057c2559" providerId="Windows Live" clId="Web-{DCD13E45-4DF5-4CD5-9C3E-0C60F1C69939}" dt="2024-06-25T13:05:08.774" v="520"/>
        <pc:sldMkLst>
          <pc:docMk/>
          <pc:sldMk cId="3574082888" sldId="355"/>
        </pc:sldMkLst>
      </pc:sldChg>
      <pc:sldChg chg="addSp delSp modSp">
        <pc:chgData name="Mohit Dharmadhikari" userId="c12a1376057c2559" providerId="Windows Live" clId="Web-{DCD13E45-4DF5-4CD5-9C3E-0C60F1C69939}" dt="2024-06-25T13:06:00.557" v="532" actId="1076"/>
        <pc:sldMkLst>
          <pc:docMk/>
          <pc:sldMk cId="3303844537" sldId="356"/>
        </pc:sldMkLst>
        <pc:spChg chg="add del mod">
          <ac:chgData name="Mohit Dharmadhikari" userId="c12a1376057c2559" providerId="Windows Live" clId="Web-{DCD13E45-4DF5-4CD5-9C3E-0C60F1C69939}" dt="2024-06-25T13:05:54.400" v="531"/>
          <ac:spMkLst>
            <pc:docMk/>
            <pc:sldMk cId="3303844537" sldId="356"/>
            <ac:spMk id="3" creationId="{515CECA2-D331-63CF-85B1-72ADAFBE77A1}"/>
          </ac:spMkLst>
        </pc:spChg>
        <pc:spChg chg="mod">
          <ac:chgData name="Mohit Dharmadhikari" userId="c12a1376057c2559" providerId="Windows Live" clId="Web-{DCD13E45-4DF5-4CD5-9C3E-0C60F1C69939}" dt="2024-06-25T13:06:00.557" v="532" actId="1076"/>
          <ac:spMkLst>
            <pc:docMk/>
            <pc:sldMk cId="3303844537" sldId="356"/>
            <ac:spMk id="4" creationId="{9B961152-381E-D654-15E9-7C4F09608779}"/>
          </ac:spMkLst>
        </pc:spChg>
        <pc:spChg chg="del mod">
          <ac:chgData name="Mohit Dharmadhikari" userId="c12a1376057c2559" providerId="Windows Live" clId="Web-{DCD13E45-4DF5-4CD5-9C3E-0C60F1C69939}" dt="2024-06-25T13:05:51.853" v="530"/>
          <ac:spMkLst>
            <pc:docMk/>
            <pc:sldMk cId="3303844537" sldId="356"/>
            <ac:spMk id="5" creationId="{CFD569DC-1A68-51FF-4CCE-F334F8B3D5A3}"/>
          </ac:spMkLst>
        </pc:spChg>
      </pc:sldChg>
    </pc:docChg>
  </pc:docChgLst>
  <pc:docChgLst>
    <pc:chgData name="Mohit Dharmadhikari" userId="c12a1376057c2559" providerId="Windows Live" clId="Web-{DDB4D308-FFF8-46AE-9A66-64B023C2234A}"/>
    <pc:docChg chg="modSld">
      <pc:chgData name="Mohit Dharmadhikari" userId="c12a1376057c2559" providerId="Windows Live" clId="Web-{DDB4D308-FFF8-46AE-9A66-64B023C2234A}" dt="2024-06-25T12:37:46.181" v="45"/>
      <pc:docMkLst>
        <pc:docMk/>
      </pc:docMkLst>
      <pc:sldChg chg="modSp">
        <pc:chgData name="Mohit Dharmadhikari" userId="c12a1376057c2559" providerId="Windows Live" clId="Web-{DDB4D308-FFF8-46AE-9A66-64B023C2234A}" dt="2024-06-25T12:37:46.181" v="45"/>
        <pc:sldMkLst>
          <pc:docMk/>
          <pc:sldMk cId="3865085909" sldId="344"/>
        </pc:sldMkLst>
        <pc:spChg chg="mod">
          <ac:chgData name="Mohit Dharmadhikari" userId="c12a1376057c2559" providerId="Windows Live" clId="Web-{DDB4D308-FFF8-46AE-9A66-64B023C2234A}" dt="2024-06-25T12:36:10.099" v="25" actId="20577"/>
          <ac:spMkLst>
            <pc:docMk/>
            <pc:sldMk cId="3865085909" sldId="344"/>
            <ac:spMk id="3" creationId="{526ABF06-5491-8319-408F-AC9C03E64E1E}"/>
          </ac:spMkLst>
        </pc:spChg>
        <pc:picChg chg="mod">
          <ac:chgData name="Mohit Dharmadhikari" userId="c12a1376057c2559" providerId="Windows Live" clId="Web-{DDB4D308-FFF8-46AE-9A66-64B023C2234A}" dt="2024-06-25T12:37:46.181" v="45"/>
          <ac:picMkLst>
            <pc:docMk/>
            <pc:sldMk cId="3865085909" sldId="344"/>
            <ac:picMk id="10" creationId="{C5E399AE-C2DC-0BE4-A179-9A726D23FFC5}"/>
          </ac:picMkLst>
        </pc:picChg>
      </pc:sldChg>
      <pc:sldChg chg="modSp">
        <pc:chgData name="Mohit Dharmadhikari" userId="c12a1376057c2559" providerId="Windows Live" clId="Web-{DDB4D308-FFF8-46AE-9A66-64B023C2234A}" dt="2024-06-25T12:37:25.633" v="44" actId="20577"/>
        <pc:sldMkLst>
          <pc:docMk/>
          <pc:sldMk cId="810374094" sldId="345"/>
        </pc:sldMkLst>
        <pc:spChg chg="mod">
          <ac:chgData name="Mohit Dharmadhikari" userId="c12a1376057c2559" providerId="Windows Live" clId="Web-{DDB4D308-FFF8-46AE-9A66-64B023C2234A}" dt="2024-06-25T12:35:36.801" v="10" actId="20577"/>
          <ac:spMkLst>
            <pc:docMk/>
            <pc:sldMk cId="810374094" sldId="345"/>
            <ac:spMk id="3" creationId="{C44B7D88-18D8-7250-6364-BECA6F65381D}"/>
          </ac:spMkLst>
        </pc:spChg>
        <pc:spChg chg="mod">
          <ac:chgData name="Mohit Dharmadhikari" userId="c12a1376057c2559" providerId="Windows Live" clId="Web-{DDB4D308-FFF8-46AE-9A66-64B023C2234A}" dt="2024-06-25T12:37:25.633" v="44" actId="20577"/>
          <ac:spMkLst>
            <pc:docMk/>
            <pc:sldMk cId="810374094" sldId="345"/>
            <ac:spMk id="7" creationId="{0C0D5F39-EF49-BECB-8276-8B8A46F07AC2}"/>
          </ac:spMkLst>
        </pc:spChg>
      </pc:sldChg>
    </pc:docChg>
  </pc:docChgLst>
  <pc:docChgLst>
    <pc:chgData name="Mohit Dharmadhikari" userId="c12a1376057c2559" providerId="Windows Live" clId="Web-{EC657B14-2414-4F85-B2E7-49A7A22617F5}"/>
    <pc:docChg chg="modSld">
      <pc:chgData name="Mohit Dharmadhikari" userId="c12a1376057c2559" providerId="Windows Live" clId="Web-{EC657B14-2414-4F85-B2E7-49A7A22617F5}" dt="2024-06-25T12:33:51.370" v="68"/>
      <pc:docMkLst>
        <pc:docMk/>
      </pc:docMkLst>
      <pc:sldChg chg="modSp">
        <pc:chgData name="Mohit Dharmadhikari" userId="c12a1376057c2559" providerId="Windows Live" clId="Web-{EC657B14-2414-4F85-B2E7-49A7A22617F5}" dt="2024-06-25T12:33:51.370" v="68"/>
        <pc:sldMkLst>
          <pc:docMk/>
          <pc:sldMk cId="3865085909" sldId="344"/>
        </pc:sldMkLst>
        <pc:spChg chg="mod">
          <ac:chgData name="Mohit Dharmadhikari" userId="c12a1376057c2559" providerId="Windows Live" clId="Web-{EC657B14-2414-4F85-B2E7-49A7A22617F5}" dt="2024-06-25T12:33:51.370" v="68"/>
          <ac:spMkLst>
            <pc:docMk/>
            <pc:sldMk cId="3865085909" sldId="344"/>
            <ac:spMk id="3" creationId="{526ABF06-5491-8319-408F-AC9C03E64E1E}"/>
          </ac:spMkLst>
        </pc:spChg>
        <pc:picChg chg="mod">
          <ac:chgData name="Mohit Dharmadhikari" userId="c12a1376057c2559" providerId="Windows Live" clId="Web-{EC657B14-2414-4F85-B2E7-49A7A22617F5}" dt="2024-06-25T12:33:22.181" v="62" actId="1076"/>
          <ac:picMkLst>
            <pc:docMk/>
            <pc:sldMk cId="3865085909" sldId="344"/>
            <ac:picMk id="10" creationId="{C5E399AE-C2DC-0BE4-A179-9A726D23FFC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webhooks/webhook-events-and-pay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tokitnet.readthedocs.io/en/latest/getting-started/" TargetMode="External"/><Relationship Id="rId5" Type="http://schemas.openxmlformats.org/officeDocument/2006/relationships/hyperlink" Target="https://smee.io/" TargetMode="External"/><Relationship Id="rId4" Type="http://schemas.openxmlformats.org/officeDocument/2006/relationships/hyperlink" Target="https://github.com/zkoppert/Auto-branch-protect/blob/main/app.p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Push pins laying down with one standing up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2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7000" contrast="19000"/>
                    </a14:imgEffect>
                  </a14:imgLayer>
                </a14:imgProps>
              </a:ext>
            </a:extLst>
          </a:blip>
          <a:srcRect t="6076" b="6076"/>
          <a:stretch/>
        </p:blipFill>
        <p:spPr>
          <a:xfrm>
            <a:off x="2230" y="2501"/>
            <a:ext cx="12190395" cy="6847001"/>
          </a:xfrm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83" y="2128408"/>
            <a:ext cx="10282458" cy="2152060"/>
          </a:xfrm>
        </p:spPr>
        <p:txBody>
          <a:bodyPr>
            <a:normAutofit/>
          </a:bodyPr>
          <a:lstStyle/>
          <a:p>
            <a:r>
              <a:rPr lang="en-US" sz="3200" cap="all" dirty="0">
                <a:solidFill>
                  <a:srgbClr val="002060"/>
                </a:solidFill>
                <a:latin typeface="Century Gothic"/>
              </a:rPr>
              <a:t>Enabling Branch Protection and Automated Notifications for New Repositories</a:t>
            </a:r>
            <a:br>
              <a:rPr lang="en-US" sz="2400" cap="all" dirty="0">
                <a:solidFill>
                  <a:srgbClr val="002060"/>
                </a:solidFill>
                <a:latin typeface="Century Gothic"/>
              </a:rPr>
            </a:br>
            <a:br>
              <a:rPr lang="en-US" sz="2400" cap="all" dirty="0">
                <a:latin typeface="Century Gothic"/>
              </a:rPr>
            </a:br>
            <a:r>
              <a:rPr lang="en-US" sz="1800" cap="all" dirty="0">
                <a:solidFill>
                  <a:srgbClr val="002060"/>
                </a:solidFill>
                <a:latin typeface="Century Gothic"/>
              </a:rPr>
              <a:t>Mohit Dharmadhikari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576646"/>
            <a:ext cx="4114800" cy="18523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cap="all" dirty="0">
                <a:solidFill>
                  <a:srgbClr val="002060"/>
                </a:solidFill>
                <a:latin typeface="Century Gothic"/>
              </a:rPr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81469" y="1676400"/>
            <a:ext cx="4799012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https://docs.github.com/en/webhooks/webhook-events-and-payloads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https://github.com/zkoppert/Auto-branch-protect/blob/main/app.py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https://smee.io/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https://octokitnet.readthedocs.io/en/latest/getting-started/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429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0" y="683029"/>
            <a:ext cx="4572000" cy="548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576646"/>
            <a:ext cx="4114800" cy="18523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cap="all" dirty="0">
                <a:solidFill>
                  <a:srgbClr val="002060"/>
                </a:solidFill>
                <a:latin typeface="Century Gothic"/>
              </a:rPr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438400"/>
            <a:ext cx="4799012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TO PROVIDE A SOLUTION FOR AUTOMATIC BRANCH PROTECTION ON REPOSITORIES.</a:t>
            </a:r>
            <a:endParaRPr lang="en-US"/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TO ENABLE AUTOMATED NOTIFICATIONS THROUGH ISSUE CREATION.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04888D-B78B-26F5-9075-CDA3C67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241" y="914400"/>
            <a:ext cx="4798858" cy="4986809"/>
          </a:xfrm>
        </p:spPr>
        <p:txBody>
          <a:bodyPr>
            <a:normAutofit fontScale="90000"/>
          </a:bodyPr>
          <a:lstStyle/>
          <a:p>
            <a:r>
              <a:rPr lang="en-US" sz="3600" cap="all" dirty="0">
                <a:solidFill>
                  <a:srgbClr val="002060"/>
                </a:solidFill>
                <a:latin typeface="Century Gothic"/>
              </a:rPr>
              <a:t>Current Challenges</a:t>
            </a:r>
            <a:br>
              <a:rPr lang="en-US" sz="3200" cap="all" dirty="0">
                <a:solidFill>
                  <a:schemeClr val="tx1"/>
                </a:solidFill>
                <a:latin typeface="Century Gothic"/>
              </a:rPr>
            </a:br>
            <a:br>
              <a:rPr lang="en-US" sz="3200" cap="all" dirty="0">
                <a:latin typeface="Century Gothic"/>
              </a:rPr>
            </a:br>
            <a:r>
              <a:rPr lang="en-US" sz="2000" b="1" cap="small" dirty="0">
                <a:solidFill>
                  <a:schemeClr val="tx1"/>
                </a:solidFill>
                <a:latin typeface="Century Gothic"/>
              </a:rPr>
              <a:t>Unprotected </a:t>
            </a:r>
            <a:r>
              <a:rPr lang="en-US" sz="2000" cap="small" dirty="0">
                <a:solidFill>
                  <a:schemeClr val="tx1"/>
                </a:solidFill>
                <a:latin typeface="Century Gothic"/>
              </a:rPr>
              <a:t>Branches</a:t>
            </a:r>
            <a:r>
              <a:rPr lang="en-US" sz="2000" b="1" cap="small" dirty="0">
                <a:solidFill>
                  <a:schemeClr val="tx1"/>
                </a:solidFill>
                <a:latin typeface="Century Gothic"/>
              </a:rPr>
              <a:t>:</a:t>
            </a:r>
            <a:br>
              <a:rPr lang="en-US" sz="2000" b="1" cap="small" dirty="0">
                <a:solidFill>
                  <a:schemeClr val="tx1"/>
                </a:solidFill>
                <a:latin typeface="Century Gothic"/>
              </a:rPr>
            </a:br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1800" cap="small" dirty="0">
                <a:solidFill>
                  <a:schemeClr val="tx1"/>
                </a:solidFill>
                <a:latin typeface="Century Gothic"/>
              </a:rPr>
              <a:t>Risk of accidental changes to critical branches.</a:t>
            </a:r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1800" cap="small" dirty="0">
                <a:solidFill>
                  <a:schemeClr val="tx1"/>
                </a:solidFill>
                <a:latin typeface="Century Gothic"/>
              </a:rPr>
              <a:t>Lack of enforcement for code reviews and testing.</a:t>
            </a:r>
            <a:br>
              <a:rPr lang="en-US" sz="1800" cap="small" dirty="0">
                <a:solidFill>
                  <a:schemeClr val="tx1"/>
                </a:solidFill>
                <a:latin typeface="Century Gothic"/>
              </a:rPr>
            </a:br>
            <a:endParaRPr lang="en-US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b="1" cap="small" dirty="0">
                <a:solidFill>
                  <a:schemeClr val="tx1"/>
                </a:solidFill>
                <a:latin typeface="Century Gothic"/>
              </a:rPr>
              <a:t>Manual Notifications:</a:t>
            </a:r>
            <a:br>
              <a:rPr lang="en-US" sz="2000" b="1" cap="small" dirty="0">
                <a:solidFill>
                  <a:schemeClr val="tx1"/>
                </a:solidFill>
                <a:latin typeface="Century Gothic"/>
              </a:rPr>
            </a:br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1800" cap="small" dirty="0">
                <a:solidFill>
                  <a:schemeClr val="tx1"/>
                </a:solidFill>
                <a:latin typeface="Century Gothic"/>
              </a:rPr>
              <a:t>Inconsistent communication about new repositories.</a:t>
            </a:r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1800" cap="small" dirty="0">
                <a:solidFill>
                  <a:schemeClr val="tx1"/>
                </a:solidFill>
                <a:latin typeface="Century Gothic"/>
              </a:rPr>
              <a:t>Potential delays in informing team members about repository updates.</a:t>
            </a:r>
            <a:endParaRPr lang="en-US" dirty="0">
              <a:solidFill>
                <a:schemeClr val="tx1"/>
              </a:solidFill>
            </a:endParaRPr>
          </a:p>
          <a:p>
            <a:endParaRPr lang="en-US" sz="3200" cap="all" dirty="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21" name="Picture Placeholder 20" descr="A group of men wearing aprons">
            <a:extLst>
              <a:ext uri="{FF2B5EF4-FFF2-40B4-BE49-F238E27FC236}">
                <a16:creationId xmlns:a16="http://schemas.microsoft.com/office/drawing/2014/main" id="{6B3187BD-B790-DE63-0B54-F9E459DC31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381000" y="914400"/>
            <a:ext cx="5713413" cy="5029200"/>
          </a:xfrm>
        </p:spPr>
      </p:pic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72" y="46893"/>
            <a:ext cx="5298428" cy="2064762"/>
          </a:xfrm>
        </p:spPr>
        <p:txBody>
          <a:bodyPr/>
          <a:lstStyle/>
          <a:p>
            <a:r>
              <a:rPr lang="en-US" sz="3200" cap="all" dirty="0">
                <a:solidFill>
                  <a:srgbClr val="002060"/>
                </a:solidFill>
                <a:latin typeface="Century Gothic"/>
              </a:rPr>
              <a:t>Proposed Solution Overview</a:t>
            </a:r>
          </a:p>
        </p:txBody>
      </p:sp>
      <p:pic>
        <p:nvPicPr>
          <p:cNvPr id="20" name="Picture Placeholder 19" descr="A group of people looking at a computer">
            <a:extLst>
              <a:ext uri="{FF2B5EF4-FFF2-40B4-BE49-F238E27FC236}">
                <a16:creationId xmlns:a16="http://schemas.microsoft.com/office/drawing/2014/main" id="{3F8EC18D-03A7-9C7B-E8C4-34A8973C74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6478588" y="920750"/>
            <a:ext cx="5713412" cy="50292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42849D-2572-C15C-8D81-E555C97F82AD}"/>
              </a:ext>
            </a:extLst>
          </p:cNvPr>
          <p:cNvSpPr txBox="1"/>
          <p:nvPr/>
        </p:nvSpPr>
        <p:spPr>
          <a:xfrm>
            <a:off x="914400" y="2750127"/>
            <a:ext cx="5382490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3210" indent="-283210">
              <a:buChar char="•"/>
            </a:pPr>
            <a:r>
              <a:rPr lang="en-US" sz="2000" b="1" cap="small" dirty="0">
                <a:latin typeface="Century Gothic"/>
              </a:rPr>
              <a:t>Automatic Branch Protection:</a:t>
            </a:r>
            <a:endParaRPr lang="en-US" dirty="0"/>
          </a:p>
          <a:p>
            <a:pPr marL="740410" indent="-283210">
              <a:buChar char="•"/>
            </a:pPr>
            <a:r>
              <a:rPr lang="en-US" cap="small" dirty="0">
                <a:latin typeface="Century Gothic"/>
              </a:rPr>
              <a:t>Default settings applied to all new repositories.</a:t>
            </a:r>
          </a:p>
          <a:p>
            <a:pPr marL="740410" indent="-283210">
              <a:buChar char="•"/>
            </a:pPr>
            <a:r>
              <a:rPr lang="en-US" cap="small" dirty="0">
                <a:latin typeface="Century Gothic"/>
              </a:rPr>
              <a:t>Protection rules to ensure code reviews, status checks , and restricted push access.</a:t>
            </a:r>
          </a:p>
          <a:p>
            <a:pPr marL="457200"/>
            <a:endParaRPr lang="en-US" cap="small" dirty="0">
              <a:latin typeface="Century Gothic"/>
            </a:endParaRPr>
          </a:p>
          <a:p>
            <a:pPr marL="457200"/>
            <a:endParaRPr lang="en-US" cap="small" dirty="0">
              <a:latin typeface="Century Gothic"/>
            </a:endParaRPr>
          </a:p>
          <a:p>
            <a:pPr marL="283210" indent="-283210">
              <a:buChar char="•"/>
            </a:pPr>
            <a:r>
              <a:rPr lang="en-US" sz="2000" b="1" cap="small" dirty="0">
                <a:latin typeface="Century Gothic"/>
              </a:rPr>
              <a:t>Automated Notifications:</a:t>
            </a:r>
          </a:p>
          <a:p>
            <a:pPr marL="740410" indent="-283210">
              <a:buChar char="•"/>
            </a:pPr>
            <a:r>
              <a:rPr lang="en-US" cap="small" dirty="0">
                <a:latin typeface="Century Gothic"/>
              </a:rPr>
              <a:t>Creation of issues to notify relevant team members about new repositories.</a:t>
            </a:r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020445"/>
            <a:ext cx="4558145" cy="5029200"/>
          </a:xfrm>
        </p:spPr>
        <p:txBody>
          <a:bodyPr/>
          <a:lstStyle/>
          <a:p>
            <a:r>
              <a:rPr lang="en-US" sz="3200" cap="all" dirty="0">
                <a:solidFill>
                  <a:srgbClr val="002060"/>
                </a:solidFill>
                <a:latin typeface="Century Gothic"/>
              </a:rPr>
              <a:t>Technical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5227" y="1020445"/>
            <a:ext cx="4802735" cy="5029200"/>
          </a:xfrm>
        </p:spPr>
        <p:txBody>
          <a:bodyPr/>
          <a:lstStyle/>
          <a:p>
            <a:r>
              <a:rPr lang="en-US" b="1" dirty="0"/>
              <a:t>GitHub Webhook: </a:t>
            </a:r>
            <a:r>
              <a:rPr lang="en-US" dirty="0"/>
              <a:t>Event notifications about repositories</a:t>
            </a:r>
            <a:endParaRPr lang="en-US" dirty="0">
              <a:ea typeface="Source Sans Pro Light"/>
            </a:endParaRPr>
          </a:p>
          <a:p>
            <a:r>
              <a:rPr lang="en-US" b="1" dirty="0"/>
              <a:t>API: </a:t>
            </a:r>
            <a:r>
              <a:rPr lang="en-US" dirty="0"/>
              <a:t>Handler to respond to GitHub Webhook.</a:t>
            </a:r>
          </a:p>
          <a:p>
            <a:r>
              <a:rPr lang="en-US" b="1" dirty="0"/>
              <a:t>GitHub API Integration: </a:t>
            </a:r>
            <a:r>
              <a:rPr lang="en-US" dirty="0"/>
              <a:t>To update branch protection rules and create issue notification</a:t>
            </a:r>
            <a:endParaRPr lang="en-US" dirty="0"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48340"/>
            <a:ext cx="4802372" cy="2082338"/>
          </a:xfrm>
        </p:spPr>
        <p:txBody>
          <a:bodyPr>
            <a:normAutofit/>
          </a:bodyPr>
          <a:lstStyle/>
          <a:p>
            <a:r>
              <a:rPr lang="en-US" sz="3200" cap="all" dirty="0">
                <a:solidFill>
                  <a:schemeClr val="tx1"/>
                </a:solidFill>
                <a:latin typeface="Century Gothic"/>
              </a:rPr>
              <a:t>Benefits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098455-F3AD-4CE1-6F83-28C95857E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333403"/>
            <a:ext cx="5010553" cy="2072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>
                <a:solidFill>
                  <a:schemeClr val="tx1"/>
                </a:solidFill>
                <a:latin typeface="Century Gothic"/>
                <a:cs typeface="Arial"/>
              </a:rPr>
              <a:t>•</a:t>
            </a:r>
            <a:r>
              <a:rPr lang="en-US" cap="small" noProof="1">
                <a:solidFill>
                  <a:schemeClr val="tx1"/>
                </a:solidFill>
                <a:latin typeface="Century Gothic"/>
              </a:rPr>
              <a:t>Enhances code quality and security.</a:t>
            </a:r>
            <a:endParaRPr lang="en-US" dirty="0">
              <a:solidFill>
                <a:schemeClr val="tx1"/>
              </a:solidFill>
              <a:latin typeface="Century Gothic"/>
              <a:ea typeface="Source Sans Pro Light"/>
            </a:endParaRPr>
          </a:p>
          <a:p>
            <a:r>
              <a:rPr lang="en-US" noProof="1">
                <a:solidFill>
                  <a:schemeClr val="tx1"/>
                </a:solidFill>
                <a:latin typeface="Century Gothic"/>
                <a:cs typeface="Arial"/>
              </a:rPr>
              <a:t>•</a:t>
            </a:r>
            <a:r>
              <a:rPr lang="en-US" cap="small" noProof="1">
                <a:solidFill>
                  <a:schemeClr val="tx1"/>
                </a:solidFill>
                <a:latin typeface="Century Gothic"/>
              </a:rPr>
              <a:t>Ensures consistent repository management.</a:t>
            </a:r>
            <a:endParaRPr lang="en-US" dirty="0">
              <a:solidFill>
                <a:schemeClr val="tx1"/>
              </a:solidFill>
              <a:latin typeface="Century Gothic"/>
              <a:ea typeface="Source Sans Pro Light"/>
            </a:endParaRPr>
          </a:p>
          <a:p>
            <a:r>
              <a:rPr lang="en-US" noProof="1">
                <a:solidFill>
                  <a:schemeClr val="tx1"/>
                </a:solidFill>
                <a:latin typeface="Century Gothic"/>
                <a:cs typeface="Arial"/>
              </a:rPr>
              <a:t>•</a:t>
            </a:r>
            <a:r>
              <a:rPr lang="en-US" cap="small" noProof="1">
                <a:solidFill>
                  <a:schemeClr val="tx1"/>
                </a:solidFill>
                <a:latin typeface="Century Gothic"/>
              </a:rPr>
              <a:t>Streamlines communication within the development team.</a:t>
            </a:r>
            <a:endParaRPr lang="en-US" dirty="0">
              <a:solidFill>
                <a:schemeClr val="tx1"/>
              </a:solidFill>
            </a:endParaRPr>
          </a:p>
          <a:p>
            <a:endParaRPr lang="en-US" noProof="1">
              <a:ea typeface="Source Sans Pro Light"/>
            </a:endParaRPr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6478588" y="920750"/>
            <a:ext cx="5713412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04"/>
            <a:ext cx="10515600" cy="1302925"/>
          </a:xfrm>
        </p:spPr>
        <p:txBody>
          <a:bodyPr>
            <a:normAutofit/>
          </a:bodyPr>
          <a:lstStyle/>
          <a:p>
            <a:r>
              <a:rPr lang="en-US" sz="3200" cap="all" dirty="0">
                <a:solidFill>
                  <a:schemeClr val="tx1"/>
                </a:solidFill>
                <a:latin typeface="Century Gothic"/>
              </a:rPr>
              <a:t>Example Webhook Handler</a:t>
            </a:r>
            <a:r>
              <a:rPr lang="en-US" cap="all" dirty="0">
                <a:ea typeface="+mj-lt"/>
                <a:cs typeface="+mj-lt"/>
              </a:rPr>
              <a:t>: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A screen shot of a computer program">
            <a:extLst>
              <a:ext uri="{FF2B5EF4-FFF2-40B4-BE49-F238E27FC236}">
                <a16:creationId xmlns:a16="http://schemas.microsoft.com/office/drawing/2014/main" id="{ED510FF3-39C3-27DB-1A40-035E7A0B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91" y="983673"/>
            <a:ext cx="8120746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50" y="509938"/>
            <a:ext cx="10359659" cy="1032031"/>
          </a:xfrm>
        </p:spPr>
        <p:txBody>
          <a:bodyPr>
            <a:normAutofit/>
          </a:bodyPr>
          <a:lstStyle/>
          <a:p>
            <a:r>
              <a:rPr lang="en-US" sz="3200" cap="all" dirty="0">
                <a:solidFill>
                  <a:schemeClr val="tx1"/>
                </a:solidFill>
                <a:latin typeface="Century Gothic"/>
              </a:rPr>
              <a:t>Current Status</a:t>
            </a:r>
          </a:p>
        </p:txBody>
      </p:sp>
      <p:pic>
        <p:nvPicPr>
          <p:cNvPr id="22" name="Picture Placeholder 21" descr="A person holding a sign in front of a window">
            <a:extLst>
              <a:ext uri="{FF2B5EF4-FFF2-40B4-BE49-F238E27FC236}">
                <a16:creationId xmlns:a16="http://schemas.microsoft.com/office/drawing/2014/main" id="{0333AC2F-0501-ECB9-F8A0-289B12ADFB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21" b="221"/>
          <a:stretch/>
        </p:blipFill>
        <p:spPr>
          <a:xfrm>
            <a:off x="575650" y="1634976"/>
            <a:ext cx="5713413" cy="466883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1737967"/>
            <a:ext cx="4963670" cy="42056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/>
              <a:t>GitHub Account</a:t>
            </a:r>
            <a:r>
              <a:rPr lang="en-US" dirty="0">
                <a:ea typeface="Source Sans Pro Light"/>
              </a:rPr>
              <a:t>: Updated GitHub account with new personal access token (PAT) to communicate with GitHub APIs</a:t>
            </a:r>
            <a:endParaRPr lang="en-US" dirty="0"/>
          </a:p>
          <a:p>
            <a:r>
              <a:rPr lang="en-US" b="1" dirty="0"/>
              <a:t>GitHub Organization</a:t>
            </a:r>
            <a:r>
              <a:rPr lang="en-US" dirty="0">
                <a:ea typeface="Source Sans Pro Light"/>
              </a:rPr>
              <a:t>: Created an organization for repositories</a:t>
            </a:r>
            <a:endParaRPr lang="en-US" dirty="0"/>
          </a:p>
          <a:p>
            <a:r>
              <a:rPr lang="en-US" b="1" dirty="0"/>
              <a:t>Webhook</a:t>
            </a:r>
            <a:r>
              <a:rPr lang="en-US" dirty="0"/>
              <a:t>: Created a Webhook to notify the repo created event in organization</a:t>
            </a:r>
          </a:p>
          <a:p>
            <a:r>
              <a:rPr lang="en-US" b="1" dirty="0"/>
              <a:t>.NET API</a:t>
            </a:r>
            <a:r>
              <a:rPr lang="en-US" dirty="0"/>
              <a:t>: Created .NET API to listen to the events from Webhook</a:t>
            </a:r>
            <a:endParaRPr lang="en-US" dirty="0">
              <a:ea typeface="Source Sans Pro Light"/>
            </a:endParaRPr>
          </a:p>
          <a:p>
            <a:r>
              <a:rPr lang="en-US" b="1" dirty="0"/>
              <a:t>GitHub API:</a:t>
            </a:r>
            <a:r>
              <a:rPr lang="en-US" dirty="0"/>
              <a:t> Integration of GitHub API using Octokit SDK to enable branch protection and create issue notification</a:t>
            </a:r>
            <a:endParaRPr lang="en-US" dirty="0">
              <a:ea typeface="Source Sans Pro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4172"/>
            <a:ext cx="10515600" cy="1156625"/>
          </a:xfrm>
        </p:spPr>
        <p:txBody>
          <a:bodyPr/>
          <a:lstStyle/>
          <a:p>
            <a:r>
              <a:rPr lang="en-US" sz="3200" cap="all" dirty="0">
                <a:solidFill>
                  <a:schemeClr val="tx1"/>
                </a:solidFill>
                <a:latin typeface="Century Gothic"/>
              </a:rPr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DF6E24-FCB8-6C4E-49E7-22E2FC6E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4" y="2351323"/>
            <a:ext cx="9955821" cy="23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328</Words>
  <Application>Microsoft Office PowerPoint</Application>
  <PresentationFormat>Widescreen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Calibri</vt:lpstr>
      <vt:lpstr>Century Gothic</vt:lpstr>
      <vt:lpstr>Source Sans Pro Light</vt:lpstr>
      <vt:lpstr>Custom</vt:lpstr>
      <vt:lpstr>Enabling Branch Protection and Automated Notifications for New Repositories  Mohit Dharmadhikari</vt:lpstr>
      <vt:lpstr>Agenda</vt:lpstr>
      <vt:lpstr>Current Challenges  Unprotected Branches:  Risk of accidental changes to critical branches. Lack of enforcement for code reviews and testing.  Manual Notifications:  Inconsistent communication about new repositories. Potential delays in informing team members about repository updates. </vt:lpstr>
      <vt:lpstr>Proposed Solution Overview</vt:lpstr>
      <vt:lpstr>Technical Implementation</vt:lpstr>
      <vt:lpstr>Benefits</vt:lpstr>
      <vt:lpstr>Example Webhook Handler:</vt:lpstr>
      <vt:lpstr>Current Status</vt:lpstr>
      <vt:lpstr>Next Steps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Mohit Dharmadhikari</cp:lastModifiedBy>
  <cp:revision>254</cp:revision>
  <dcterms:created xsi:type="dcterms:W3CDTF">2024-06-25T12:25:28Z</dcterms:created>
  <dcterms:modified xsi:type="dcterms:W3CDTF">2024-06-25T13:41:54Z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