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1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5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9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2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6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50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BE7"/>
    <a:srgbClr val="FFB84C"/>
    <a:srgbClr val="494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CAF5-DD89-8676-BDAC-2C60A2626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9E174-C451-12B0-8044-BFD9ED5D3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4" indent="0" algn="ctr">
              <a:buNone/>
              <a:defRPr sz="2000"/>
            </a:lvl2pPr>
            <a:lvl3pPr marL="914369" indent="0" algn="ctr">
              <a:buNone/>
              <a:defRPr sz="1800"/>
            </a:lvl3pPr>
            <a:lvl4pPr marL="1371553" indent="0" algn="ctr">
              <a:buNone/>
              <a:defRPr sz="1600"/>
            </a:lvl4pPr>
            <a:lvl5pPr marL="1828737" indent="0" algn="ctr">
              <a:buNone/>
              <a:defRPr sz="1600"/>
            </a:lvl5pPr>
            <a:lvl6pPr marL="2285921" indent="0" algn="ctr">
              <a:buNone/>
              <a:defRPr sz="1600"/>
            </a:lvl6pPr>
            <a:lvl7pPr marL="2743106" indent="0" algn="ctr">
              <a:buNone/>
              <a:defRPr sz="1600"/>
            </a:lvl7pPr>
            <a:lvl8pPr marL="3200291" indent="0" algn="ctr">
              <a:buNone/>
              <a:defRPr sz="1600"/>
            </a:lvl8pPr>
            <a:lvl9pPr marL="365747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BAFA4-ABE7-DF86-3F53-D9669401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8A8F-D7E4-4A01-BE48-6527400756F1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00586-946F-F8F1-C0B5-FCCDCF28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21CF3-F5E6-77B5-70C4-DC94E86E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A3FF-3127-4290-8064-7069F0B00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7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162E-116C-D75E-E5DD-F348DBB6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5428D-0DA3-BBF7-2B58-5D6944252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598D6-CAF1-508E-053E-A70FE142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8A8F-D7E4-4A01-BE48-6527400756F1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0CE54-8D2A-3711-4413-183C964D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1DD0E-60F8-E9FA-8B2F-CF928F79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A3FF-3127-4290-8064-7069F0B00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75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148E4-8165-AE7A-D11D-3243BA6B4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3B6AF-F357-50FD-B7DB-22EEF090A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56EF2-B942-3DE2-2F5B-9D9C4B54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8A8F-D7E4-4A01-BE48-6527400756F1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13BF1-E49A-1573-767D-9D1CCC2F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BFAA7-B6F7-903C-209A-8A33F2C7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A3FF-3127-4290-8064-7069F0B00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63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99F1-003D-5677-1DA0-D5C4439E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7636-2ADA-31C6-98F9-349C9F949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C3FF8-5951-2B0C-1F00-9CDE19CC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8A8F-D7E4-4A01-BE48-6527400756F1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AF60D-9795-37CC-91CE-857F2F11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653F3-759E-C3A3-8EA3-7871E01A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A3FF-3127-4290-8064-7069F0B00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14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2A68-341A-2780-DCDC-5BAAFE3C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2BA89-6C01-7B5C-5C3D-7E47CA298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25210-D02C-81D4-EC86-25DE651D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8A8F-D7E4-4A01-BE48-6527400756F1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8D986-BCDE-2709-B845-DF38EBF3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4ADB-FC0F-4913-2106-BFFCB4E4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A3FF-3127-4290-8064-7069F0B00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38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7BD0-EFDE-18B1-3E56-E1BF0AAD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026D9-5FEC-C846-1159-C054C748A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275F8-4C05-7E9B-2D94-26E83D631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0F1C0-4E62-7A36-265B-A80D93F1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8A8F-D7E4-4A01-BE48-6527400756F1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90FE8-DB15-F2A9-9D33-289967C2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1B920-B176-502E-88EC-307207B7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A3FF-3127-4290-8064-7069F0B00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2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6907-A2AB-8603-536D-9057EAB5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249DE-87D3-2027-FFCC-4B2AEC5CB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4" indent="0">
              <a:buNone/>
              <a:defRPr sz="2000" b="1"/>
            </a:lvl2pPr>
            <a:lvl3pPr marL="914369" indent="0">
              <a:buNone/>
              <a:defRPr sz="1800" b="1"/>
            </a:lvl3pPr>
            <a:lvl4pPr marL="1371553" indent="0">
              <a:buNone/>
              <a:defRPr sz="1600" b="1"/>
            </a:lvl4pPr>
            <a:lvl5pPr marL="1828737" indent="0">
              <a:buNone/>
              <a:defRPr sz="1600" b="1"/>
            </a:lvl5pPr>
            <a:lvl6pPr marL="2285921" indent="0">
              <a:buNone/>
              <a:defRPr sz="1600" b="1"/>
            </a:lvl6pPr>
            <a:lvl7pPr marL="2743106" indent="0">
              <a:buNone/>
              <a:defRPr sz="1600" b="1"/>
            </a:lvl7pPr>
            <a:lvl8pPr marL="3200291" indent="0">
              <a:buNone/>
              <a:defRPr sz="1600" b="1"/>
            </a:lvl8pPr>
            <a:lvl9pPr marL="365747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65FEA-4995-8841-8289-38D595131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F18F3-45AF-0934-B977-7FFACE081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4" indent="0">
              <a:buNone/>
              <a:defRPr sz="2000" b="1"/>
            </a:lvl2pPr>
            <a:lvl3pPr marL="914369" indent="0">
              <a:buNone/>
              <a:defRPr sz="1800" b="1"/>
            </a:lvl3pPr>
            <a:lvl4pPr marL="1371553" indent="0">
              <a:buNone/>
              <a:defRPr sz="1600" b="1"/>
            </a:lvl4pPr>
            <a:lvl5pPr marL="1828737" indent="0">
              <a:buNone/>
              <a:defRPr sz="1600" b="1"/>
            </a:lvl5pPr>
            <a:lvl6pPr marL="2285921" indent="0">
              <a:buNone/>
              <a:defRPr sz="1600" b="1"/>
            </a:lvl6pPr>
            <a:lvl7pPr marL="2743106" indent="0">
              <a:buNone/>
              <a:defRPr sz="1600" b="1"/>
            </a:lvl7pPr>
            <a:lvl8pPr marL="3200291" indent="0">
              <a:buNone/>
              <a:defRPr sz="1600" b="1"/>
            </a:lvl8pPr>
            <a:lvl9pPr marL="365747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C3962-972A-9A9A-09E2-66AC9965E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1D324-94AE-806F-27B3-822BEB5C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8A8F-D7E4-4A01-BE48-6527400756F1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905D1-A271-1670-5B2A-D6F07B44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E19A9-4782-67CA-AD48-BE68155C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A3FF-3127-4290-8064-7069F0B00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98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9FAF-2D0F-7230-F170-8DCA5F94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DF6AC-3884-BDBA-8220-BF2BE3EB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8A8F-D7E4-4A01-BE48-6527400756F1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F2C8D-C4C2-97FE-6B03-D213FF35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F7B09-A2A7-64E8-A20F-3D964D2D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A3FF-3127-4290-8064-7069F0B00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20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A1FCD-D863-BAB6-C4F8-505A9225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8A8F-D7E4-4A01-BE48-6527400756F1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9C0F9-2ECA-29E2-61B6-0D1412C6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2265E-F2F2-9F7C-2D57-DC868F02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A3FF-3127-4290-8064-7069F0B00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13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97DD-AC29-AD3B-BAAE-1F09B240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F5FD9-8561-F5A6-9E8C-7C0ACA6D4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8BFAF-39A6-27BD-A437-17794851E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4" indent="0">
              <a:buNone/>
              <a:defRPr sz="1400"/>
            </a:lvl2pPr>
            <a:lvl3pPr marL="914369" indent="0">
              <a:buNone/>
              <a:defRPr sz="1200"/>
            </a:lvl3pPr>
            <a:lvl4pPr marL="1371553" indent="0">
              <a:buNone/>
              <a:defRPr sz="1000"/>
            </a:lvl4pPr>
            <a:lvl5pPr marL="1828737" indent="0">
              <a:buNone/>
              <a:defRPr sz="1000"/>
            </a:lvl5pPr>
            <a:lvl6pPr marL="2285921" indent="0">
              <a:buNone/>
              <a:defRPr sz="1000"/>
            </a:lvl6pPr>
            <a:lvl7pPr marL="2743106" indent="0">
              <a:buNone/>
              <a:defRPr sz="1000"/>
            </a:lvl7pPr>
            <a:lvl8pPr marL="3200291" indent="0">
              <a:buNone/>
              <a:defRPr sz="1000"/>
            </a:lvl8pPr>
            <a:lvl9pPr marL="365747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D434B-D851-0531-4CE7-A783414D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8A8F-D7E4-4A01-BE48-6527400756F1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8900A-F1EB-9939-0D97-44BA7A50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68398-81DA-26C9-EC5D-424D603D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A3FF-3127-4290-8064-7069F0B00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41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5FF0-3F24-251C-6361-BC432DFC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ED913E-36E4-6E96-1F16-77C656D5A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4" indent="0">
              <a:buNone/>
              <a:defRPr sz="2800"/>
            </a:lvl2pPr>
            <a:lvl3pPr marL="914369" indent="0">
              <a:buNone/>
              <a:defRPr sz="2400"/>
            </a:lvl3pPr>
            <a:lvl4pPr marL="1371553" indent="0">
              <a:buNone/>
              <a:defRPr sz="2000"/>
            </a:lvl4pPr>
            <a:lvl5pPr marL="1828737" indent="0">
              <a:buNone/>
              <a:defRPr sz="2000"/>
            </a:lvl5pPr>
            <a:lvl6pPr marL="2285921" indent="0">
              <a:buNone/>
              <a:defRPr sz="2000"/>
            </a:lvl6pPr>
            <a:lvl7pPr marL="2743106" indent="0">
              <a:buNone/>
              <a:defRPr sz="2000"/>
            </a:lvl7pPr>
            <a:lvl8pPr marL="3200291" indent="0">
              <a:buNone/>
              <a:defRPr sz="2000"/>
            </a:lvl8pPr>
            <a:lvl9pPr marL="3657475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A8562-30A4-8FAF-6768-0BB3AAEA1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4" indent="0">
              <a:buNone/>
              <a:defRPr sz="1400"/>
            </a:lvl2pPr>
            <a:lvl3pPr marL="914369" indent="0">
              <a:buNone/>
              <a:defRPr sz="1200"/>
            </a:lvl3pPr>
            <a:lvl4pPr marL="1371553" indent="0">
              <a:buNone/>
              <a:defRPr sz="1000"/>
            </a:lvl4pPr>
            <a:lvl5pPr marL="1828737" indent="0">
              <a:buNone/>
              <a:defRPr sz="1000"/>
            </a:lvl5pPr>
            <a:lvl6pPr marL="2285921" indent="0">
              <a:buNone/>
              <a:defRPr sz="1000"/>
            </a:lvl6pPr>
            <a:lvl7pPr marL="2743106" indent="0">
              <a:buNone/>
              <a:defRPr sz="1000"/>
            </a:lvl7pPr>
            <a:lvl8pPr marL="3200291" indent="0">
              <a:buNone/>
              <a:defRPr sz="1000"/>
            </a:lvl8pPr>
            <a:lvl9pPr marL="365747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9EE61-7064-777C-F72B-292C7C64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8A8F-D7E4-4A01-BE48-6527400756F1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77284-F93B-0C69-CD89-C183E51F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D9538-CF17-C4F0-F17B-7CFEEC49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A3FF-3127-4290-8064-7069F0B00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00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BEFF39-3411-D2D6-F93F-6DA57A7D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8884A-46D4-2DFE-0EFB-50A1D8C7F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1E407-46E5-20CF-8617-2C9111CFF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F8A8F-D7E4-4A01-BE48-6527400756F1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E502B-63BD-68BE-BAAE-253FAC366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3D4D9-50FB-B52F-D57C-213B52C8E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7A3FF-3127-4290-8064-7069F0B00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29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6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1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5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29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4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8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3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7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4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3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7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1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1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5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9090F-32D4-D739-670C-946C29393432}"/>
              </a:ext>
            </a:extLst>
          </p:cNvPr>
          <p:cNvGrpSpPr/>
          <p:nvPr/>
        </p:nvGrpSpPr>
        <p:grpSpPr>
          <a:xfrm>
            <a:off x="837226" y="410900"/>
            <a:ext cx="11158390" cy="6388715"/>
            <a:chOff x="837226" y="410900"/>
            <a:chExt cx="11158390" cy="63887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ABF7B8-41EE-419E-90B5-6DB863CEADC7}"/>
                </a:ext>
              </a:extLst>
            </p:cNvPr>
            <p:cNvSpPr/>
            <p:nvPr/>
          </p:nvSpPr>
          <p:spPr>
            <a:xfrm>
              <a:off x="3406564" y="410900"/>
              <a:ext cx="8589052" cy="6388715"/>
            </a:xfrm>
            <a:prstGeom prst="rect">
              <a:avLst/>
            </a:prstGeom>
            <a:solidFill>
              <a:srgbClr val="F9FB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623E82F-CFF5-AE44-71FD-3A9FE7D09243}"/>
                </a:ext>
              </a:extLst>
            </p:cNvPr>
            <p:cNvGrpSpPr/>
            <p:nvPr/>
          </p:nvGrpSpPr>
          <p:grpSpPr>
            <a:xfrm>
              <a:off x="3789191" y="581231"/>
              <a:ext cx="7884758" cy="5481917"/>
              <a:chOff x="3888269" y="688041"/>
              <a:chExt cx="7884758" cy="548191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E4302DA-5F1B-CE3F-0924-047E1E8F9C60}"/>
                  </a:ext>
                </a:extLst>
              </p:cNvPr>
              <p:cNvSpPr/>
              <p:nvPr/>
            </p:nvSpPr>
            <p:spPr>
              <a:xfrm>
                <a:off x="3888269" y="688041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Login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4221854-9B8F-0BB2-7A74-52A97DF8004A}"/>
                  </a:ext>
                </a:extLst>
              </p:cNvPr>
              <p:cNvSpPr/>
              <p:nvPr/>
            </p:nvSpPr>
            <p:spPr>
              <a:xfrm>
                <a:off x="6889354" y="688041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Get Student list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B14DC72-C581-AC78-8ACE-84A6CDF67AB5}"/>
                  </a:ext>
                </a:extLst>
              </p:cNvPr>
              <p:cNvSpPr/>
              <p:nvPr/>
            </p:nvSpPr>
            <p:spPr>
              <a:xfrm>
                <a:off x="3888269" y="1861297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Add Faculty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6653854-4E99-3947-053E-4416F19CC0FE}"/>
                  </a:ext>
                </a:extLst>
              </p:cNvPr>
              <p:cNvSpPr/>
              <p:nvPr/>
            </p:nvSpPr>
            <p:spPr>
              <a:xfrm>
                <a:off x="6889354" y="1861297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Update Student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BD0D7A5-4A9F-1711-6A3F-5B584EB7F8BE}"/>
                  </a:ext>
                </a:extLst>
              </p:cNvPr>
              <p:cNvSpPr/>
              <p:nvPr/>
            </p:nvSpPr>
            <p:spPr>
              <a:xfrm>
                <a:off x="3888269" y="3034553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Update Faculty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A7CFD99-5B9C-5AEA-D6CC-B77DAF107E5E}"/>
                  </a:ext>
                </a:extLst>
              </p:cNvPr>
              <p:cNvSpPr/>
              <p:nvPr/>
            </p:nvSpPr>
            <p:spPr>
              <a:xfrm>
                <a:off x="6889354" y="3034553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Delete Student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B39F803-B97E-B0DF-D240-568719BA42E6}"/>
                  </a:ext>
                </a:extLst>
              </p:cNvPr>
              <p:cNvSpPr/>
              <p:nvPr/>
            </p:nvSpPr>
            <p:spPr>
              <a:xfrm>
                <a:off x="3888269" y="4207809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Delete Faculty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87A60E1-BB3B-5229-745B-7DA89B0FA70B}"/>
                  </a:ext>
                </a:extLst>
              </p:cNvPr>
              <p:cNvSpPr/>
              <p:nvPr/>
            </p:nvSpPr>
            <p:spPr>
              <a:xfrm>
                <a:off x="6889354" y="4207809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Add Course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BAE2CFE-C7A4-C8FB-F8ED-F536257C791B}"/>
                  </a:ext>
                </a:extLst>
              </p:cNvPr>
              <p:cNvSpPr/>
              <p:nvPr/>
            </p:nvSpPr>
            <p:spPr>
              <a:xfrm>
                <a:off x="3888269" y="5381064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Add Student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856D606-D0A2-C29D-8AD9-C54D4F947655}"/>
                  </a:ext>
                </a:extLst>
              </p:cNvPr>
              <p:cNvSpPr/>
              <p:nvPr/>
            </p:nvSpPr>
            <p:spPr>
              <a:xfrm>
                <a:off x="6889354" y="5381064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Update Course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595A6CB-263B-8722-0E6D-898727C547A0}"/>
                  </a:ext>
                </a:extLst>
              </p:cNvPr>
              <p:cNvSpPr/>
              <p:nvPr/>
            </p:nvSpPr>
            <p:spPr>
              <a:xfrm>
                <a:off x="9890439" y="688041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Delete Course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EB2DE3-0372-4E77-353C-57BB30978644}"/>
                  </a:ext>
                </a:extLst>
              </p:cNvPr>
              <p:cNvSpPr/>
              <p:nvPr/>
            </p:nvSpPr>
            <p:spPr>
              <a:xfrm>
                <a:off x="9890439" y="1861297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Add Subjects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805C0C6-342C-88A5-247B-4B58F79C8EB7}"/>
                  </a:ext>
                </a:extLst>
              </p:cNvPr>
              <p:cNvSpPr/>
              <p:nvPr/>
            </p:nvSpPr>
            <p:spPr>
              <a:xfrm>
                <a:off x="9890439" y="3034553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Get Subjects list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D6B5EE2-7D3C-39B3-1BB2-8024D7861352}"/>
                  </a:ext>
                </a:extLst>
              </p:cNvPr>
              <p:cNvSpPr/>
              <p:nvPr/>
            </p:nvSpPr>
            <p:spPr>
              <a:xfrm>
                <a:off x="9890439" y="4207809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Update Subject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0B23C52-18BF-9A6E-A9C9-6CC82009AF8E}"/>
                  </a:ext>
                </a:extLst>
              </p:cNvPr>
              <p:cNvSpPr/>
              <p:nvPr/>
            </p:nvSpPr>
            <p:spPr>
              <a:xfrm>
                <a:off x="9890439" y="5381064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Delete Subject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3AECBE-4515-D83B-6D51-0203EB452DDE}"/>
                </a:ext>
              </a:extLst>
            </p:cNvPr>
            <p:cNvSpPr txBox="1"/>
            <p:nvPr/>
          </p:nvSpPr>
          <p:spPr>
            <a:xfrm>
              <a:off x="837226" y="4139701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Admin</a:t>
              </a:r>
              <a:endParaRPr lang="en-IN" b="1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FA89AB-7D42-C889-687A-122BBE247D98}"/>
                </a:ext>
              </a:extLst>
            </p:cNvPr>
            <p:cNvCxnSpPr>
              <a:cxnSpLocks/>
            </p:cNvCxnSpPr>
            <p:nvPr/>
          </p:nvCxnSpPr>
          <p:spPr>
            <a:xfrm>
              <a:off x="1886674" y="3322189"/>
              <a:ext cx="46207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AD6FB49-38D6-BBEB-0005-AAC89CE8B434}"/>
                </a:ext>
              </a:extLst>
            </p:cNvPr>
            <p:cNvGrpSpPr/>
            <p:nvPr/>
          </p:nvGrpSpPr>
          <p:grpSpPr>
            <a:xfrm>
              <a:off x="2344465" y="975678"/>
              <a:ext cx="1444726" cy="4693023"/>
              <a:chOff x="2344465" y="975677"/>
              <a:chExt cx="1444726" cy="4693023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0829CEF-ACDF-8802-2449-303B37842B7F}"/>
                  </a:ext>
                </a:extLst>
              </p:cNvPr>
              <p:cNvCxnSpPr>
                <a:endCxn id="13" idx="2"/>
              </p:cNvCxnSpPr>
              <p:nvPr/>
            </p:nvCxnSpPr>
            <p:spPr>
              <a:xfrm flipV="1">
                <a:off x="2350770" y="2148933"/>
                <a:ext cx="1438421" cy="117325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D9F8D24-7256-63C6-5D44-CD8358CE73CF}"/>
                  </a:ext>
                </a:extLst>
              </p:cNvPr>
              <p:cNvCxnSpPr>
                <a:endCxn id="16" idx="2"/>
              </p:cNvCxnSpPr>
              <p:nvPr/>
            </p:nvCxnSpPr>
            <p:spPr>
              <a:xfrm>
                <a:off x="2348753" y="3322188"/>
                <a:ext cx="1440438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4526471D-D05E-F2BE-7EDD-3F6771D77BA8}"/>
                  </a:ext>
                </a:extLst>
              </p:cNvPr>
              <p:cNvCxnSpPr>
                <a:endCxn id="19" idx="2"/>
              </p:cNvCxnSpPr>
              <p:nvPr/>
            </p:nvCxnSpPr>
            <p:spPr>
              <a:xfrm>
                <a:off x="2348753" y="3322188"/>
                <a:ext cx="1440438" cy="117325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1BF6DAF-406A-CD36-1F2C-B9D3891091E8}"/>
                  </a:ext>
                </a:extLst>
              </p:cNvPr>
              <p:cNvCxnSpPr>
                <a:endCxn id="22" idx="2"/>
              </p:cNvCxnSpPr>
              <p:nvPr/>
            </p:nvCxnSpPr>
            <p:spPr>
              <a:xfrm>
                <a:off x="2348753" y="3322188"/>
                <a:ext cx="1440438" cy="234651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2C37974-E6AA-F133-E6EB-F62CF9CF96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4465" y="975677"/>
                <a:ext cx="1440438" cy="234651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9231AD5-C869-CA0B-3DB4-7913C491212F}"/>
                </a:ext>
              </a:extLst>
            </p:cNvPr>
            <p:cNvGrpSpPr/>
            <p:nvPr/>
          </p:nvGrpSpPr>
          <p:grpSpPr>
            <a:xfrm>
              <a:off x="6095999" y="975678"/>
              <a:ext cx="690601" cy="4693023"/>
              <a:chOff x="2344465" y="975677"/>
              <a:chExt cx="1444726" cy="4693023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0E7C502A-A1C2-60C6-5CD2-7694156B7590}"/>
                  </a:ext>
                </a:extLst>
              </p:cNvPr>
              <p:cNvCxnSpPr/>
              <p:nvPr/>
            </p:nvCxnSpPr>
            <p:spPr>
              <a:xfrm flipV="1">
                <a:off x="2350770" y="2148933"/>
                <a:ext cx="1438421" cy="117325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2ABB0EB-218B-1CFC-40C2-B04B21D01BA1}"/>
                  </a:ext>
                </a:extLst>
              </p:cNvPr>
              <p:cNvCxnSpPr/>
              <p:nvPr/>
            </p:nvCxnSpPr>
            <p:spPr>
              <a:xfrm>
                <a:off x="2348753" y="3322188"/>
                <a:ext cx="1440438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7A0CF37-863D-7EC1-8F47-9F3A078ED98B}"/>
                  </a:ext>
                </a:extLst>
              </p:cNvPr>
              <p:cNvCxnSpPr/>
              <p:nvPr/>
            </p:nvCxnSpPr>
            <p:spPr>
              <a:xfrm>
                <a:off x="2348753" y="3322188"/>
                <a:ext cx="1440438" cy="117325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E0C2668-A354-BD27-FC96-88543E06B608}"/>
                  </a:ext>
                </a:extLst>
              </p:cNvPr>
              <p:cNvCxnSpPr/>
              <p:nvPr/>
            </p:nvCxnSpPr>
            <p:spPr>
              <a:xfrm>
                <a:off x="2348753" y="3322188"/>
                <a:ext cx="1440438" cy="234651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B848B1C4-22F6-7FD3-9AB8-9EE681C343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4465" y="975677"/>
                <a:ext cx="1440438" cy="234651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81F14FB-1E79-3363-3D66-9F0F9FA5E6D7}"/>
                </a:ext>
              </a:extLst>
            </p:cNvPr>
            <p:cNvGrpSpPr/>
            <p:nvPr/>
          </p:nvGrpSpPr>
          <p:grpSpPr>
            <a:xfrm>
              <a:off x="9080216" y="975678"/>
              <a:ext cx="690601" cy="4693023"/>
              <a:chOff x="2344465" y="975677"/>
              <a:chExt cx="1444726" cy="4693023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639CF11-7649-88AA-DF43-4DB5E9F2095D}"/>
                  </a:ext>
                </a:extLst>
              </p:cNvPr>
              <p:cNvCxnSpPr/>
              <p:nvPr/>
            </p:nvCxnSpPr>
            <p:spPr>
              <a:xfrm flipV="1">
                <a:off x="2350770" y="2148933"/>
                <a:ext cx="1438421" cy="117325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096D086-C3E6-A129-3278-8A74AF80219E}"/>
                  </a:ext>
                </a:extLst>
              </p:cNvPr>
              <p:cNvCxnSpPr/>
              <p:nvPr/>
            </p:nvCxnSpPr>
            <p:spPr>
              <a:xfrm>
                <a:off x="2348753" y="3322188"/>
                <a:ext cx="1440438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56A9BA5D-189B-5255-507D-1008FB973689}"/>
                  </a:ext>
                </a:extLst>
              </p:cNvPr>
              <p:cNvCxnSpPr/>
              <p:nvPr/>
            </p:nvCxnSpPr>
            <p:spPr>
              <a:xfrm>
                <a:off x="2348753" y="3322188"/>
                <a:ext cx="1440438" cy="117325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56C97FB-FC9F-6BB3-1320-DAF56BC9E162}"/>
                  </a:ext>
                </a:extLst>
              </p:cNvPr>
              <p:cNvCxnSpPr/>
              <p:nvPr/>
            </p:nvCxnSpPr>
            <p:spPr>
              <a:xfrm>
                <a:off x="2348753" y="3322188"/>
                <a:ext cx="1440438" cy="234651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63A5C9CA-DBB9-61E0-A951-73BBD48E41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4465" y="975677"/>
                <a:ext cx="1440438" cy="234651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84ECECE-E871-38DD-2CCC-657CAA6D538E}"/>
                </a:ext>
              </a:extLst>
            </p:cNvPr>
            <p:cNvCxnSpPr>
              <a:cxnSpLocks/>
            </p:cNvCxnSpPr>
            <p:nvPr/>
          </p:nvCxnSpPr>
          <p:spPr>
            <a:xfrm>
              <a:off x="2344465" y="3322189"/>
              <a:ext cx="1455868" cy="312491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D5FBE5F-8E67-F981-91FA-681C9F21BC74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03" y="6439348"/>
              <a:ext cx="516859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3F4637-A131-A5D5-3C68-8FE6697C97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26830" y="3322189"/>
              <a:ext cx="153386" cy="311715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3777CDB-41B7-ABC0-29DA-9E56D7C291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0658" y="3322189"/>
              <a:ext cx="153386" cy="311715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23D7CB7-31AF-AB93-A6EF-E76A7F54C1E4}"/>
                </a:ext>
              </a:extLst>
            </p:cNvPr>
            <p:cNvGrpSpPr/>
            <p:nvPr/>
          </p:nvGrpSpPr>
          <p:grpSpPr>
            <a:xfrm>
              <a:off x="890982" y="2252396"/>
              <a:ext cx="694640" cy="1887305"/>
              <a:chOff x="890982" y="2252396"/>
              <a:chExt cx="694640" cy="188730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BE7A232-901E-A1E1-4377-FDE69498CAA8}"/>
                  </a:ext>
                </a:extLst>
              </p:cNvPr>
              <p:cNvSpPr/>
              <p:nvPr/>
            </p:nvSpPr>
            <p:spPr>
              <a:xfrm>
                <a:off x="948301" y="2252396"/>
                <a:ext cx="581970" cy="581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92DFF526-89D3-DEB8-A52A-2D56D2E8266B}"/>
                  </a:ext>
                </a:extLst>
              </p:cNvPr>
              <p:cNvCxnSpPr>
                <a:cxnSpLocks/>
                <a:stCxn id="2" idx="4"/>
              </p:cNvCxnSpPr>
              <p:nvPr/>
            </p:nvCxnSpPr>
            <p:spPr>
              <a:xfrm>
                <a:off x="1239286" y="2834366"/>
                <a:ext cx="5264" cy="84621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10D83D5-EB8D-B8E9-35D0-B0EE07212057}"/>
                  </a:ext>
                </a:extLst>
              </p:cNvPr>
              <p:cNvCxnSpPr/>
              <p:nvPr/>
            </p:nvCxnSpPr>
            <p:spPr>
              <a:xfrm flipH="1">
                <a:off x="890982" y="3680578"/>
                <a:ext cx="348304" cy="45912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BC7BF4A-F0FC-53B1-E509-B3A60F445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7318" y="3680578"/>
                <a:ext cx="348304" cy="45912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7816913-BB04-1421-B0DC-589AE0DFFC80}"/>
                  </a:ext>
                </a:extLst>
              </p:cNvPr>
              <p:cNvCxnSpPr/>
              <p:nvPr/>
            </p:nvCxnSpPr>
            <p:spPr>
              <a:xfrm flipH="1">
                <a:off x="890982" y="3031746"/>
                <a:ext cx="348304" cy="45912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B7D87E3-F056-0B3E-E964-4694E8F1AD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7318" y="3031746"/>
                <a:ext cx="348304" cy="45912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229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7A42E92-2BEF-B505-80A1-7DFCB24A7925}"/>
              </a:ext>
            </a:extLst>
          </p:cNvPr>
          <p:cNvGrpSpPr/>
          <p:nvPr/>
        </p:nvGrpSpPr>
        <p:grpSpPr>
          <a:xfrm>
            <a:off x="1637964" y="234643"/>
            <a:ext cx="8176597" cy="5899939"/>
            <a:chOff x="1637964" y="234643"/>
            <a:chExt cx="8176597" cy="58999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ABF7B8-41EE-419E-90B5-6DB863CEADC7}"/>
                </a:ext>
              </a:extLst>
            </p:cNvPr>
            <p:cNvSpPr/>
            <p:nvPr/>
          </p:nvSpPr>
          <p:spPr>
            <a:xfrm>
              <a:off x="4199045" y="234643"/>
              <a:ext cx="5615516" cy="5899939"/>
            </a:xfrm>
            <a:prstGeom prst="rect">
              <a:avLst/>
            </a:prstGeom>
            <a:solidFill>
              <a:srgbClr val="F9FB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623E82F-CFF5-AE44-71FD-3A9FE7D09243}"/>
                </a:ext>
              </a:extLst>
            </p:cNvPr>
            <p:cNvGrpSpPr/>
            <p:nvPr/>
          </p:nvGrpSpPr>
          <p:grpSpPr>
            <a:xfrm>
              <a:off x="4551192" y="479697"/>
              <a:ext cx="4940927" cy="5481917"/>
              <a:chOff x="3888269" y="688041"/>
              <a:chExt cx="4940927" cy="548191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E4302DA-5F1B-CE3F-0924-047E1E8F9C60}"/>
                  </a:ext>
                </a:extLst>
              </p:cNvPr>
              <p:cNvSpPr/>
              <p:nvPr/>
            </p:nvSpPr>
            <p:spPr>
              <a:xfrm>
                <a:off x="3888269" y="688041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Login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B14DC72-C581-AC78-8ACE-84A6CDF67AB5}"/>
                  </a:ext>
                </a:extLst>
              </p:cNvPr>
              <p:cNvSpPr/>
              <p:nvPr/>
            </p:nvSpPr>
            <p:spPr>
              <a:xfrm>
                <a:off x="3888269" y="1861297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Add Questions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6653854-4E99-3947-053E-4416F19CC0FE}"/>
                  </a:ext>
                </a:extLst>
              </p:cNvPr>
              <p:cNvSpPr/>
              <p:nvPr/>
            </p:nvSpPr>
            <p:spPr>
              <a:xfrm>
                <a:off x="6889354" y="1861297"/>
                <a:ext cx="1937792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Update &amp; Delete Q.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BD0D7A5-4A9F-1711-6A3F-5B584EB7F8BE}"/>
                  </a:ext>
                </a:extLst>
              </p:cNvPr>
              <p:cNvSpPr/>
              <p:nvPr/>
            </p:nvSpPr>
            <p:spPr>
              <a:xfrm>
                <a:off x="3888269" y="3034553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Add Options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A7CFD99-5B9C-5AEA-D6CC-B77DAF107E5E}"/>
                  </a:ext>
                </a:extLst>
              </p:cNvPr>
              <p:cNvSpPr/>
              <p:nvPr/>
            </p:nvSpPr>
            <p:spPr>
              <a:xfrm>
                <a:off x="6889353" y="3034553"/>
                <a:ext cx="1937793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Update &amp; Delete Op.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B39F803-B97E-B0DF-D240-568719BA42E6}"/>
                  </a:ext>
                </a:extLst>
              </p:cNvPr>
              <p:cNvSpPr/>
              <p:nvPr/>
            </p:nvSpPr>
            <p:spPr>
              <a:xfrm>
                <a:off x="3888269" y="4207809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Add Exam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87A60E1-BB3B-5229-745B-7DA89B0FA70B}"/>
                  </a:ext>
                </a:extLst>
              </p:cNvPr>
              <p:cNvSpPr/>
              <p:nvPr/>
            </p:nvSpPr>
            <p:spPr>
              <a:xfrm>
                <a:off x="6889353" y="4207809"/>
                <a:ext cx="1939843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Update &amp; Delete Exam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BAE2CFE-C7A4-C8FB-F8ED-F536257C791B}"/>
                  </a:ext>
                </a:extLst>
              </p:cNvPr>
              <p:cNvSpPr/>
              <p:nvPr/>
            </p:nvSpPr>
            <p:spPr>
              <a:xfrm>
                <a:off x="3888269" y="5381064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Get Students Result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FA89AB-7D42-C889-687A-122BBE247D98}"/>
                </a:ext>
              </a:extLst>
            </p:cNvPr>
            <p:cNvCxnSpPr>
              <a:cxnSpLocks/>
            </p:cNvCxnSpPr>
            <p:nvPr/>
          </p:nvCxnSpPr>
          <p:spPr>
            <a:xfrm>
              <a:off x="2648675" y="3220655"/>
              <a:ext cx="46207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AD6FB49-38D6-BBEB-0005-AAC89CE8B434}"/>
                </a:ext>
              </a:extLst>
            </p:cNvPr>
            <p:cNvGrpSpPr/>
            <p:nvPr/>
          </p:nvGrpSpPr>
          <p:grpSpPr>
            <a:xfrm>
              <a:off x="3106466" y="874144"/>
              <a:ext cx="1444726" cy="4693023"/>
              <a:chOff x="2344465" y="975677"/>
              <a:chExt cx="1444726" cy="4693023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0829CEF-ACDF-8802-2449-303B37842B7F}"/>
                  </a:ext>
                </a:extLst>
              </p:cNvPr>
              <p:cNvCxnSpPr>
                <a:endCxn id="13" idx="2"/>
              </p:cNvCxnSpPr>
              <p:nvPr/>
            </p:nvCxnSpPr>
            <p:spPr>
              <a:xfrm flipV="1">
                <a:off x="2350770" y="2148933"/>
                <a:ext cx="1438421" cy="117325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D9F8D24-7256-63C6-5D44-CD8358CE73CF}"/>
                  </a:ext>
                </a:extLst>
              </p:cNvPr>
              <p:cNvCxnSpPr>
                <a:endCxn id="16" idx="2"/>
              </p:cNvCxnSpPr>
              <p:nvPr/>
            </p:nvCxnSpPr>
            <p:spPr>
              <a:xfrm>
                <a:off x="2348753" y="3322188"/>
                <a:ext cx="1440438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4526471D-D05E-F2BE-7EDD-3F6771D77BA8}"/>
                  </a:ext>
                </a:extLst>
              </p:cNvPr>
              <p:cNvCxnSpPr>
                <a:endCxn id="19" idx="2"/>
              </p:cNvCxnSpPr>
              <p:nvPr/>
            </p:nvCxnSpPr>
            <p:spPr>
              <a:xfrm>
                <a:off x="2348753" y="3322188"/>
                <a:ext cx="1440438" cy="117325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1BF6DAF-406A-CD36-1F2C-B9D3891091E8}"/>
                  </a:ext>
                </a:extLst>
              </p:cNvPr>
              <p:cNvCxnSpPr>
                <a:endCxn id="22" idx="2"/>
              </p:cNvCxnSpPr>
              <p:nvPr/>
            </p:nvCxnSpPr>
            <p:spPr>
              <a:xfrm>
                <a:off x="2348753" y="3322188"/>
                <a:ext cx="1440438" cy="234651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2C37974-E6AA-F133-E6EB-F62CF9CF96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4465" y="975677"/>
                <a:ext cx="1440438" cy="234651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6A6A8CE-E40B-8FDD-8101-C86CD9C1083A}"/>
                </a:ext>
              </a:extLst>
            </p:cNvPr>
            <p:cNvGrpSpPr/>
            <p:nvPr/>
          </p:nvGrpSpPr>
          <p:grpSpPr>
            <a:xfrm>
              <a:off x="6231256" y="1407892"/>
              <a:ext cx="1539240" cy="968043"/>
              <a:chOff x="5469255" y="1509425"/>
              <a:chExt cx="1539240" cy="968043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16249AB-3CF9-F8C9-83D5-DE3DE9DE83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9255" y="1846766"/>
                <a:ext cx="15392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92E5DCA-837E-F9C6-D810-A183872A0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9255" y="2448746"/>
                <a:ext cx="15392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186748-587E-C654-0C9E-710F8C2A15B0}"/>
                  </a:ext>
                </a:extLst>
              </p:cNvPr>
              <p:cNvSpPr txBox="1"/>
              <p:nvPr/>
            </p:nvSpPr>
            <p:spPr>
              <a:xfrm>
                <a:off x="5565061" y="1509425"/>
                <a:ext cx="1357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&lt;&lt;include&gt;&gt;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10F0AAB-D132-B232-7D1D-4EE7A171DF1E}"/>
                  </a:ext>
                </a:extLst>
              </p:cNvPr>
              <p:cNvSpPr txBox="1"/>
              <p:nvPr/>
            </p:nvSpPr>
            <p:spPr>
              <a:xfrm>
                <a:off x="5565061" y="2108136"/>
                <a:ext cx="1357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&lt;&lt;exclude&gt;&gt;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8D8B1CF-EDF9-A5C1-347B-450E3D94743F}"/>
                </a:ext>
              </a:extLst>
            </p:cNvPr>
            <p:cNvGrpSpPr/>
            <p:nvPr/>
          </p:nvGrpSpPr>
          <p:grpSpPr>
            <a:xfrm>
              <a:off x="6231256" y="2606772"/>
              <a:ext cx="1539240" cy="968043"/>
              <a:chOff x="5469255" y="1509425"/>
              <a:chExt cx="1539240" cy="968043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9BC2A22-BBB7-E38D-0DA3-2F3EEA8E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9255" y="1846766"/>
                <a:ext cx="15392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D4522E8-158D-2D0B-6551-C3B6804798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9255" y="2448746"/>
                <a:ext cx="15392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010E02A-318D-C042-1699-BF42BFFF18DC}"/>
                  </a:ext>
                </a:extLst>
              </p:cNvPr>
              <p:cNvSpPr txBox="1"/>
              <p:nvPr/>
            </p:nvSpPr>
            <p:spPr>
              <a:xfrm>
                <a:off x="5565061" y="1509425"/>
                <a:ext cx="1357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&lt;&lt;include&gt;&gt;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3B584F7-ACD1-4E2A-4DFA-52D121C62A3A}"/>
                  </a:ext>
                </a:extLst>
              </p:cNvPr>
              <p:cNvSpPr txBox="1"/>
              <p:nvPr/>
            </p:nvSpPr>
            <p:spPr>
              <a:xfrm>
                <a:off x="5565061" y="2108136"/>
                <a:ext cx="1357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&lt;&lt;exclude&gt;&gt;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B43F8FA-3F69-369E-6D61-93545E1332BD}"/>
                </a:ext>
              </a:extLst>
            </p:cNvPr>
            <p:cNvGrpSpPr/>
            <p:nvPr/>
          </p:nvGrpSpPr>
          <p:grpSpPr>
            <a:xfrm>
              <a:off x="6231256" y="3769735"/>
              <a:ext cx="1539240" cy="968043"/>
              <a:chOff x="5469255" y="1509425"/>
              <a:chExt cx="1539240" cy="968043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E76BF0D-865B-E5A7-3503-A4584751F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9255" y="1846766"/>
                <a:ext cx="15392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04FCBD1-2943-19FF-71FB-836EA03038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9255" y="2448746"/>
                <a:ext cx="15392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5D4F773-B545-10A8-2981-F16201BA88AE}"/>
                  </a:ext>
                </a:extLst>
              </p:cNvPr>
              <p:cNvSpPr txBox="1"/>
              <p:nvPr/>
            </p:nvSpPr>
            <p:spPr>
              <a:xfrm>
                <a:off x="5565061" y="1509425"/>
                <a:ext cx="1357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&lt;&lt;include&gt;&gt;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8EB7DC9-7856-26CB-F4AF-EC7EFF6FDD11}"/>
                  </a:ext>
                </a:extLst>
              </p:cNvPr>
              <p:cNvSpPr txBox="1"/>
              <p:nvPr/>
            </p:nvSpPr>
            <p:spPr>
              <a:xfrm>
                <a:off x="5565061" y="2108136"/>
                <a:ext cx="1357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&lt;&lt;exclude&gt;&gt;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3788A8C-DAA1-C29C-29E8-94746838373A}"/>
                </a:ext>
              </a:extLst>
            </p:cNvPr>
            <p:cNvGrpSpPr/>
            <p:nvPr/>
          </p:nvGrpSpPr>
          <p:grpSpPr>
            <a:xfrm>
              <a:off x="1637964" y="2057565"/>
              <a:ext cx="862865" cy="2326181"/>
              <a:chOff x="1191380" y="2252396"/>
              <a:chExt cx="862865" cy="232618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3AECBE-4515-D83B-6D51-0203EB452DDE}"/>
                  </a:ext>
                </a:extLst>
              </p:cNvPr>
              <p:cNvSpPr txBox="1"/>
              <p:nvPr/>
            </p:nvSpPr>
            <p:spPr>
              <a:xfrm>
                <a:off x="1191380" y="4209245"/>
                <a:ext cx="862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Faculty</a:t>
                </a:r>
                <a:endParaRPr lang="en-IN" b="1" dirty="0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BE3968D7-D80A-3569-1342-B6A6848BA2C0}"/>
                  </a:ext>
                </a:extLst>
              </p:cNvPr>
              <p:cNvGrpSpPr/>
              <p:nvPr/>
            </p:nvGrpSpPr>
            <p:grpSpPr>
              <a:xfrm>
                <a:off x="1275492" y="2252396"/>
                <a:ext cx="694640" cy="1887305"/>
                <a:chOff x="890982" y="2252396"/>
                <a:chExt cx="694640" cy="1887305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92BE858-4E29-DF15-79A1-1733C8936D77}"/>
                    </a:ext>
                  </a:extLst>
                </p:cNvPr>
                <p:cNvSpPr/>
                <p:nvPr/>
              </p:nvSpPr>
              <p:spPr>
                <a:xfrm>
                  <a:off x="948301" y="2252396"/>
                  <a:ext cx="581970" cy="581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BC6E2793-75EB-E842-CF5B-7346BF55EFE9}"/>
                    </a:ext>
                  </a:extLst>
                </p:cNvPr>
                <p:cNvCxnSpPr>
                  <a:cxnSpLocks/>
                  <a:stCxn id="6" idx="4"/>
                </p:cNvCxnSpPr>
                <p:nvPr/>
              </p:nvCxnSpPr>
              <p:spPr>
                <a:xfrm>
                  <a:off x="1239286" y="2834366"/>
                  <a:ext cx="5264" cy="846212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05CB8780-7D5A-5957-0FFD-309049906A02}"/>
                    </a:ext>
                  </a:extLst>
                </p:cNvPr>
                <p:cNvCxnSpPr/>
                <p:nvPr/>
              </p:nvCxnSpPr>
              <p:spPr>
                <a:xfrm flipH="1">
                  <a:off x="890982" y="3680578"/>
                  <a:ext cx="348304" cy="45912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9F60ADDB-44F8-68A4-39F1-814581B4CA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7318" y="3680578"/>
                  <a:ext cx="348304" cy="45912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156BB347-74B9-0C24-5A51-DC253BCEBD4C}"/>
                    </a:ext>
                  </a:extLst>
                </p:cNvPr>
                <p:cNvCxnSpPr/>
                <p:nvPr/>
              </p:nvCxnSpPr>
              <p:spPr>
                <a:xfrm flipH="1">
                  <a:off x="890982" y="3031746"/>
                  <a:ext cx="348304" cy="45912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EF63F12A-4CCD-33EA-AC44-0D4ABB41D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7318" y="3031746"/>
                  <a:ext cx="348304" cy="45912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48992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7FA66A2-41E5-3B5C-00E0-65400E6B753A}"/>
              </a:ext>
            </a:extLst>
          </p:cNvPr>
          <p:cNvGrpSpPr/>
          <p:nvPr/>
        </p:nvGrpSpPr>
        <p:grpSpPr>
          <a:xfrm>
            <a:off x="2444302" y="234643"/>
            <a:ext cx="5546475" cy="6388715"/>
            <a:chOff x="2444302" y="234643"/>
            <a:chExt cx="5546475" cy="63887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ABF7B8-41EE-419E-90B5-6DB863CEADC7}"/>
                </a:ext>
              </a:extLst>
            </p:cNvPr>
            <p:cNvSpPr/>
            <p:nvPr/>
          </p:nvSpPr>
          <p:spPr>
            <a:xfrm>
              <a:off x="5082965" y="234643"/>
              <a:ext cx="2907812" cy="6388715"/>
            </a:xfrm>
            <a:prstGeom prst="rect">
              <a:avLst/>
            </a:prstGeom>
            <a:solidFill>
              <a:srgbClr val="F9FB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4302DA-5F1B-CE3F-0924-047E1E8F9C60}"/>
                </a:ext>
              </a:extLst>
            </p:cNvPr>
            <p:cNvSpPr/>
            <p:nvPr/>
          </p:nvSpPr>
          <p:spPr>
            <a:xfrm>
              <a:off x="5435112" y="479697"/>
              <a:ext cx="2196850" cy="788894"/>
            </a:xfrm>
            <a:prstGeom prst="ellipse">
              <a:avLst/>
            </a:prstGeom>
            <a:solidFill>
              <a:srgbClr val="FFB8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Login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B14DC72-C581-AC78-8ACE-84A6CDF67AB5}"/>
                </a:ext>
              </a:extLst>
            </p:cNvPr>
            <p:cNvSpPr/>
            <p:nvPr/>
          </p:nvSpPr>
          <p:spPr>
            <a:xfrm>
              <a:off x="5435111" y="1652953"/>
              <a:ext cx="2196851" cy="788894"/>
            </a:xfrm>
            <a:prstGeom prst="ellipse">
              <a:avLst/>
            </a:prstGeom>
            <a:solidFill>
              <a:srgbClr val="FFB8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See Upcoming Exam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D0D7A5-4A9F-1711-6A3F-5B584EB7F8BE}"/>
                </a:ext>
              </a:extLst>
            </p:cNvPr>
            <p:cNvSpPr/>
            <p:nvPr/>
          </p:nvSpPr>
          <p:spPr>
            <a:xfrm>
              <a:off x="5435112" y="2826209"/>
              <a:ext cx="2196850" cy="788894"/>
            </a:xfrm>
            <a:prstGeom prst="ellipse">
              <a:avLst/>
            </a:prstGeom>
            <a:solidFill>
              <a:srgbClr val="FFB8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Can Give Exam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B39F803-B97E-B0DF-D240-568719BA42E6}"/>
                </a:ext>
              </a:extLst>
            </p:cNvPr>
            <p:cNvSpPr/>
            <p:nvPr/>
          </p:nvSpPr>
          <p:spPr>
            <a:xfrm>
              <a:off x="5435112" y="3999465"/>
              <a:ext cx="2196850" cy="788894"/>
            </a:xfrm>
            <a:prstGeom prst="ellipse">
              <a:avLst/>
            </a:prstGeom>
            <a:solidFill>
              <a:srgbClr val="FFB8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See There Own Result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BAE2CFE-C7A4-C8FB-F8ED-F536257C791B}"/>
                </a:ext>
              </a:extLst>
            </p:cNvPr>
            <p:cNvSpPr/>
            <p:nvPr/>
          </p:nvSpPr>
          <p:spPr>
            <a:xfrm>
              <a:off x="5435112" y="5172720"/>
              <a:ext cx="2196850" cy="788894"/>
            </a:xfrm>
            <a:prstGeom prst="ellipse">
              <a:avLst/>
            </a:prstGeom>
            <a:solidFill>
              <a:srgbClr val="FFB8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Previous Marks Report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3AECBE-4515-D83B-6D51-0203EB452DDE}"/>
                </a:ext>
              </a:extLst>
            </p:cNvPr>
            <p:cNvSpPr txBox="1"/>
            <p:nvPr/>
          </p:nvSpPr>
          <p:spPr>
            <a:xfrm>
              <a:off x="2444302" y="4112084"/>
              <a:ext cx="937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Student</a:t>
              </a:r>
              <a:endParaRPr lang="en-IN" b="1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F3FA489-827B-E792-1F39-2AE73E10EDAA}"/>
                </a:ext>
              </a:extLst>
            </p:cNvPr>
            <p:cNvGrpSpPr/>
            <p:nvPr/>
          </p:nvGrpSpPr>
          <p:grpSpPr>
            <a:xfrm>
              <a:off x="3532594" y="874144"/>
              <a:ext cx="1902517" cy="4693023"/>
              <a:chOff x="2648674" y="874143"/>
              <a:chExt cx="1902517" cy="4693023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CFA89AB-7D42-C889-687A-122BBE247D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74" y="3220654"/>
                <a:ext cx="46207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0829CEF-ACDF-8802-2449-303B37842B7F}"/>
                  </a:ext>
                </a:extLst>
              </p:cNvPr>
              <p:cNvCxnSpPr>
                <a:cxnSpLocks/>
                <a:endCxn id="13" idx="2"/>
              </p:cNvCxnSpPr>
              <p:nvPr/>
            </p:nvCxnSpPr>
            <p:spPr>
              <a:xfrm flipV="1">
                <a:off x="3112770" y="2047399"/>
                <a:ext cx="1438420" cy="117325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D9F8D24-7256-63C6-5D44-CD8358CE73CF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>
                <a:off x="3110753" y="3220654"/>
                <a:ext cx="1440438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4526471D-D05E-F2BE-7EDD-3F6771D77BA8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3110753" y="3220654"/>
                <a:ext cx="1440438" cy="117325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1BF6DAF-406A-CD36-1F2C-B9D3891091E8}"/>
                  </a:ext>
                </a:extLst>
              </p:cNvPr>
              <p:cNvCxnSpPr>
                <a:cxnSpLocks/>
                <a:endCxn id="22" idx="2"/>
              </p:cNvCxnSpPr>
              <p:nvPr/>
            </p:nvCxnSpPr>
            <p:spPr>
              <a:xfrm>
                <a:off x="3110753" y="3220654"/>
                <a:ext cx="1440438" cy="234651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2C37974-E6AA-F133-E6EB-F62CF9CF96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6465" y="874143"/>
                <a:ext cx="1440438" cy="234651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38330FC-52B5-71FB-E6EA-0F88B0334AC7}"/>
                </a:ext>
              </a:extLst>
            </p:cNvPr>
            <p:cNvGrpSpPr/>
            <p:nvPr/>
          </p:nvGrpSpPr>
          <p:grpSpPr>
            <a:xfrm>
              <a:off x="2565764" y="2252396"/>
              <a:ext cx="694640" cy="1887305"/>
              <a:chOff x="890982" y="2252396"/>
              <a:chExt cx="694640" cy="1887305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CE72DE-A5A0-C751-F19A-8AA03388FABC}"/>
                  </a:ext>
                </a:extLst>
              </p:cNvPr>
              <p:cNvSpPr/>
              <p:nvPr/>
            </p:nvSpPr>
            <p:spPr>
              <a:xfrm>
                <a:off x="948301" y="2252396"/>
                <a:ext cx="581970" cy="581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796DCB0-55A1-30BB-1B85-4F605B1C4567}"/>
                  </a:ext>
                </a:extLst>
              </p:cNvPr>
              <p:cNvCxnSpPr>
                <a:cxnSpLocks/>
                <a:stCxn id="3" idx="4"/>
              </p:cNvCxnSpPr>
              <p:nvPr/>
            </p:nvCxnSpPr>
            <p:spPr>
              <a:xfrm>
                <a:off x="1239286" y="2834366"/>
                <a:ext cx="5264" cy="84621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7D9DDDA-DFF4-78BD-D0B9-6CEAA2FC75F6}"/>
                  </a:ext>
                </a:extLst>
              </p:cNvPr>
              <p:cNvCxnSpPr/>
              <p:nvPr/>
            </p:nvCxnSpPr>
            <p:spPr>
              <a:xfrm flipH="1">
                <a:off x="890982" y="3680578"/>
                <a:ext cx="348304" cy="45912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0FBD0AC-C57A-4378-0C3D-7B58A8763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7318" y="3680578"/>
                <a:ext cx="348304" cy="45912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3E56702-FE49-3871-AD6D-1D126D55B97F}"/>
                  </a:ext>
                </a:extLst>
              </p:cNvPr>
              <p:cNvCxnSpPr/>
              <p:nvPr/>
            </p:nvCxnSpPr>
            <p:spPr>
              <a:xfrm flipH="1">
                <a:off x="890982" y="3031746"/>
                <a:ext cx="348304" cy="45912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5CED594-B92C-2EC8-D84D-28A69E57B2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7318" y="3031746"/>
                <a:ext cx="348304" cy="45912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1260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3099A9-8FEB-ACDE-4E22-306E4A4D1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922" y="0"/>
            <a:ext cx="9046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2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E6EC317-D6DC-9817-8194-EE8867261CEB}"/>
              </a:ext>
            </a:extLst>
          </p:cNvPr>
          <p:cNvGrpSpPr/>
          <p:nvPr/>
        </p:nvGrpSpPr>
        <p:grpSpPr>
          <a:xfrm>
            <a:off x="716280" y="411480"/>
            <a:ext cx="5425440" cy="6111240"/>
            <a:chOff x="716280" y="411480"/>
            <a:chExt cx="5425440" cy="611124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AF85EE4-FC66-EF19-4219-09019A2D115E}"/>
                </a:ext>
              </a:extLst>
            </p:cNvPr>
            <p:cNvGrpSpPr/>
            <p:nvPr/>
          </p:nvGrpSpPr>
          <p:grpSpPr>
            <a:xfrm>
              <a:off x="854773" y="549150"/>
              <a:ext cx="1488314" cy="5413839"/>
              <a:chOff x="362711" y="427230"/>
              <a:chExt cx="1488314" cy="5413839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C09147D-3937-BA54-DA95-2A6C1D93EE7D}"/>
                  </a:ext>
                </a:extLst>
              </p:cNvPr>
              <p:cNvSpPr/>
              <p:nvPr/>
            </p:nvSpPr>
            <p:spPr>
              <a:xfrm>
                <a:off x="982345" y="427230"/>
                <a:ext cx="868680" cy="2095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dirty="0">
                    <a:solidFill>
                      <a:sysClr val="windowText" lastClr="000000"/>
                    </a:solidFill>
                  </a:rPr>
                  <a:t>Online Exam Management System</a:t>
                </a:r>
                <a:endParaRPr lang="en-IN" sz="60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5F1F0B98-D938-DF13-64BF-B72B4D6CE9E9}"/>
                  </a:ext>
                </a:extLst>
              </p:cNvPr>
              <p:cNvGrpSpPr/>
              <p:nvPr/>
            </p:nvGrpSpPr>
            <p:grpSpPr>
              <a:xfrm>
                <a:off x="362711" y="446280"/>
                <a:ext cx="470410" cy="688394"/>
                <a:chOff x="2018791" y="476760"/>
                <a:chExt cx="470410" cy="688394"/>
              </a:xfrm>
            </p:grpSpPr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BAFE8A7D-D176-3012-6AA8-7AC421D6B56B}"/>
                    </a:ext>
                  </a:extLst>
                </p:cNvPr>
                <p:cNvGrpSpPr/>
                <p:nvPr/>
              </p:nvGrpSpPr>
              <p:grpSpPr>
                <a:xfrm>
                  <a:off x="2135505" y="476760"/>
                  <a:ext cx="236982" cy="483870"/>
                  <a:chOff x="2135505" y="476760"/>
                  <a:chExt cx="236982" cy="483870"/>
                </a:xfrm>
              </p:grpSpPr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E9A55D39-6F60-4C39-5ECE-FE91982D9881}"/>
                      </a:ext>
                    </a:extLst>
                  </p:cNvPr>
                  <p:cNvSpPr/>
                  <p:nvPr/>
                </p:nvSpPr>
                <p:spPr>
                  <a:xfrm>
                    <a:off x="2185416" y="476760"/>
                    <a:ext cx="137160" cy="13716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6676BDFF-BF59-2E29-8C18-5487D28B7178}"/>
                      </a:ext>
                    </a:extLst>
                  </p:cNvPr>
                  <p:cNvCxnSpPr>
                    <a:cxnSpLocks/>
                    <a:stCxn id="193" idx="4"/>
                  </p:cNvCxnSpPr>
                  <p:nvPr/>
                </p:nvCxnSpPr>
                <p:spPr>
                  <a:xfrm>
                    <a:off x="2253996" y="613920"/>
                    <a:ext cx="0" cy="20955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52B11A2F-ED20-2083-9A41-596DD5C97F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135505" y="804930"/>
                    <a:ext cx="118491" cy="15570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14BF1A78-0005-D110-A8A8-D183A252B0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53996" y="804930"/>
                    <a:ext cx="118491" cy="15570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58CC7F9E-D65D-EBC2-9EDD-A681070D2D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135505" y="631575"/>
                    <a:ext cx="118491" cy="15570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BC9EA83F-17AC-CCAD-A945-A8060970FF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53996" y="631575"/>
                    <a:ext cx="118491" cy="15570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317839CC-9E8F-B140-1A04-06BCDCE113F8}"/>
                    </a:ext>
                  </a:extLst>
                </p:cNvPr>
                <p:cNvSpPr txBox="1"/>
                <p:nvPr/>
              </p:nvSpPr>
              <p:spPr>
                <a:xfrm>
                  <a:off x="2018791" y="949710"/>
                  <a:ext cx="47041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Admin</a:t>
                  </a:r>
                  <a:endParaRPr lang="en-IN" sz="800" dirty="0"/>
                </a:p>
              </p:txBody>
            </p:sp>
          </p:grp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DD6CC7D6-98EF-E82B-00E0-A5F66FD97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763" y="643770"/>
                <a:ext cx="0" cy="618610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571C1C50-4F94-5984-2DB6-3A8F9C4ABD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312" y="1134674"/>
                <a:ext cx="0" cy="127706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F9E77180-8A1C-6ED2-7AE8-459B3C966C76}"/>
                  </a:ext>
                </a:extLst>
              </p:cNvPr>
              <p:cNvGrpSpPr/>
              <p:nvPr/>
            </p:nvGrpSpPr>
            <p:grpSpPr>
              <a:xfrm>
                <a:off x="522224" y="1081664"/>
                <a:ext cx="1209040" cy="719633"/>
                <a:chOff x="2178304" y="1112144"/>
                <a:chExt cx="1209040" cy="719633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CFF5820F-0201-3F42-3A37-FD6766FBC8B6}"/>
                    </a:ext>
                  </a:extLst>
                </p:cNvPr>
                <p:cNvSpPr/>
                <p:nvPr/>
              </p:nvSpPr>
              <p:spPr>
                <a:xfrm>
                  <a:off x="2178304" y="1327588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34C0F9D8-002B-768D-9770-AAA8CB232897}"/>
                    </a:ext>
                  </a:extLst>
                </p:cNvPr>
                <p:cNvSpPr/>
                <p:nvPr/>
              </p:nvSpPr>
              <p:spPr>
                <a:xfrm>
                  <a:off x="3249168" y="1327588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87" name="Straight Arrow Connector 186">
                  <a:extLst>
                    <a:ext uri="{FF2B5EF4-FFF2-40B4-BE49-F238E27FC236}">
                      <a16:creationId xmlns:a16="http://schemas.microsoft.com/office/drawing/2014/main" id="{FCA86142-F3DB-C474-D5B5-EFBD918ED3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1327588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8" name="Straight Arrow Connector 187">
                  <a:extLst>
                    <a:ext uri="{FF2B5EF4-FFF2-40B4-BE49-F238E27FC236}">
                      <a16:creationId xmlns:a16="http://schemas.microsoft.com/office/drawing/2014/main" id="{F6A303B4-FEB1-FC13-DA24-67EE7D3FA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1826259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  <a:headEnd type="arrow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F9BAD9DA-BDFB-6F4D-6D5E-B6C1724D47DF}"/>
                    </a:ext>
                  </a:extLst>
                </p:cNvPr>
                <p:cNvSpPr txBox="1"/>
                <p:nvPr/>
              </p:nvSpPr>
              <p:spPr>
                <a:xfrm>
                  <a:off x="2520950" y="1616333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Success</a:t>
                  </a:r>
                  <a:endParaRPr lang="en-IN" sz="800" dirty="0"/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B723C747-1ED7-B6C1-D26B-8C31DA874B14}"/>
                    </a:ext>
                  </a:extLst>
                </p:cNvPr>
                <p:cNvSpPr txBox="1"/>
                <p:nvPr/>
              </p:nvSpPr>
              <p:spPr>
                <a:xfrm>
                  <a:off x="2520950" y="1112144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Login</a:t>
                  </a:r>
                  <a:endParaRPr lang="en-IN" sz="800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DF33845-F908-3E94-ABAF-EADC0924B163}"/>
                  </a:ext>
                </a:extLst>
              </p:cNvPr>
              <p:cNvGrpSpPr/>
              <p:nvPr/>
            </p:nvGrpSpPr>
            <p:grpSpPr>
              <a:xfrm>
                <a:off x="522224" y="1795779"/>
                <a:ext cx="1209040" cy="883839"/>
                <a:chOff x="2178304" y="1826259"/>
                <a:chExt cx="1209040" cy="883839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D1587433-E508-C45E-F4B7-A3832138A6E3}"/>
                    </a:ext>
                  </a:extLst>
                </p:cNvPr>
                <p:cNvSpPr/>
                <p:nvPr/>
              </p:nvSpPr>
              <p:spPr>
                <a:xfrm>
                  <a:off x="2178304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B1A9B501-1096-8F19-84E8-6B28D264A0A7}"/>
                    </a:ext>
                  </a:extLst>
                </p:cNvPr>
                <p:cNvSpPr/>
                <p:nvPr/>
              </p:nvSpPr>
              <p:spPr>
                <a:xfrm>
                  <a:off x="3249168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980E1EB9-0350-6EC0-B984-1D1EC9C576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205909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43EEBF11-A0ED-4D52-B065-2027D3EC5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704580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  <a:headEnd type="arrow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FE4FBFE0-BE48-5F67-3A3D-95BA3E00D9DB}"/>
                    </a:ext>
                  </a:extLst>
                </p:cNvPr>
                <p:cNvSpPr txBox="1"/>
                <p:nvPr/>
              </p:nvSpPr>
              <p:spPr>
                <a:xfrm>
                  <a:off x="2520950" y="2494654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Show</a:t>
                  </a:r>
                  <a:endParaRPr lang="en-IN" sz="800" dirty="0"/>
                </a:p>
              </p:txBody>
            </p:sp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8D44046-73C2-A660-3B25-7AC844BDFEB6}"/>
                    </a:ext>
                  </a:extLst>
                </p:cNvPr>
                <p:cNvSpPr txBox="1"/>
                <p:nvPr/>
              </p:nvSpPr>
              <p:spPr>
                <a:xfrm>
                  <a:off x="2405380" y="1990465"/>
                  <a:ext cx="73914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Add Faculty</a:t>
                  </a:r>
                  <a:endParaRPr lang="en-IN" sz="800" dirty="0"/>
                </a:p>
              </p:txBody>
            </p: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D97E2336-B577-03FB-D3DD-DD967B9F2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7392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CF937346-FA1D-D86C-CA87-644BF48695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5843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44F1CA83-46E4-53E4-6A7F-F2CF05774B6B}"/>
                  </a:ext>
                </a:extLst>
              </p:cNvPr>
              <p:cNvGrpSpPr/>
              <p:nvPr/>
            </p:nvGrpSpPr>
            <p:grpSpPr>
              <a:xfrm>
                <a:off x="522224" y="2685965"/>
                <a:ext cx="1209040" cy="883839"/>
                <a:chOff x="2178304" y="1826259"/>
                <a:chExt cx="1209040" cy="883839"/>
              </a:xfrm>
            </p:grpSpPr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18CAF140-EE92-B129-1C43-EC49EFD9E7CB}"/>
                    </a:ext>
                  </a:extLst>
                </p:cNvPr>
                <p:cNvSpPr/>
                <p:nvPr/>
              </p:nvSpPr>
              <p:spPr>
                <a:xfrm>
                  <a:off x="2178304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6A163559-7C18-5A57-1B34-B4BF5F039F32}"/>
                    </a:ext>
                  </a:extLst>
                </p:cNvPr>
                <p:cNvSpPr/>
                <p:nvPr/>
              </p:nvSpPr>
              <p:spPr>
                <a:xfrm>
                  <a:off x="3249168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71" name="Straight Arrow Connector 170">
                  <a:extLst>
                    <a:ext uri="{FF2B5EF4-FFF2-40B4-BE49-F238E27FC236}">
                      <a16:creationId xmlns:a16="http://schemas.microsoft.com/office/drawing/2014/main" id="{561A87F9-D661-C608-C432-4B4D3A4FA8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205909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691FD4C8-314F-7756-6237-C94F5A6B48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704580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  <a:headEnd type="arrow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95193289-06FC-F1B8-C9B3-664FABA8622F}"/>
                    </a:ext>
                  </a:extLst>
                </p:cNvPr>
                <p:cNvSpPr txBox="1"/>
                <p:nvPr/>
              </p:nvSpPr>
              <p:spPr>
                <a:xfrm>
                  <a:off x="2520950" y="2494654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Show</a:t>
                  </a:r>
                  <a:endParaRPr lang="en-IN" sz="800" dirty="0"/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EB07454A-193E-3588-1986-9E94E3E3B7D9}"/>
                    </a:ext>
                  </a:extLst>
                </p:cNvPr>
                <p:cNvSpPr txBox="1"/>
                <p:nvPr/>
              </p:nvSpPr>
              <p:spPr>
                <a:xfrm>
                  <a:off x="2405380" y="1990465"/>
                  <a:ext cx="73914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Add Student</a:t>
                  </a:r>
                  <a:endParaRPr lang="en-IN" sz="800" dirty="0"/>
                </a:p>
              </p:txBody>
            </p: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59251EC8-CE1E-6A30-48FC-3CDCF26637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7392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181EF7EC-4936-7951-F6C5-7F28D1954B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5843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58CA96EF-9585-1AD9-F44D-D75B29262F5F}"/>
                  </a:ext>
                </a:extLst>
              </p:cNvPr>
              <p:cNvGrpSpPr/>
              <p:nvPr/>
            </p:nvGrpSpPr>
            <p:grpSpPr>
              <a:xfrm>
                <a:off x="522224" y="3573695"/>
                <a:ext cx="1209040" cy="883839"/>
                <a:chOff x="2178304" y="1826259"/>
                <a:chExt cx="1209040" cy="883839"/>
              </a:xfrm>
            </p:grpSpPr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DD9A5A41-984B-EA9B-BC63-0945C035ECDE}"/>
                    </a:ext>
                  </a:extLst>
                </p:cNvPr>
                <p:cNvSpPr/>
                <p:nvPr/>
              </p:nvSpPr>
              <p:spPr>
                <a:xfrm>
                  <a:off x="2178304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4BAB135F-01D5-2575-DA88-6BFBAC649BE0}"/>
                    </a:ext>
                  </a:extLst>
                </p:cNvPr>
                <p:cNvSpPr/>
                <p:nvPr/>
              </p:nvSpPr>
              <p:spPr>
                <a:xfrm>
                  <a:off x="3249168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BE9B8969-A8F7-E93D-80A3-06EE509D4E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205909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6CF4561F-C166-CEC7-5D83-03D4E074EC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704580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  <a:headEnd type="arrow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47941241-E3D5-E72B-4881-610530DDE0D4}"/>
                    </a:ext>
                  </a:extLst>
                </p:cNvPr>
                <p:cNvSpPr txBox="1"/>
                <p:nvPr/>
              </p:nvSpPr>
              <p:spPr>
                <a:xfrm>
                  <a:off x="2520950" y="2494654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Show</a:t>
                  </a:r>
                  <a:endParaRPr lang="en-IN" sz="800" dirty="0"/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BFB40DD2-B626-37E9-4422-64B7689D6EFB}"/>
                    </a:ext>
                  </a:extLst>
                </p:cNvPr>
                <p:cNvSpPr txBox="1"/>
                <p:nvPr/>
              </p:nvSpPr>
              <p:spPr>
                <a:xfrm>
                  <a:off x="2311401" y="1990465"/>
                  <a:ext cx="9270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Add Course</a:t>
                  </a:r>
                  <a:endParaRPr lang="en-IN" sz="800" dirty="0"/>
                </a:p>
              </p:txBody>
            </p: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27BD22FA-00C8-D45B-EF8E-685FA14F1C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7392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F4836A5E-67FF-CD88-4F42-7E997B649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5843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ED8DE00F-A2E2-A2EF-6FF7-9E3A38603086}"/>
                  </a:ext>
                </a:extLst>
              </p:cNvPr>
              <p:cNvGrpSpPr/>
              <p:nvPr/>
            </p:nvGrpSpPr>
            <p:grpSpPr>
              <a:xfrm>
                <a:off x="522224" y="4461550"/>
                <a:ext cx="1209040" cy="883839"/>
                <a:chOff x="2178304" y="1826259"/>
                <a:chExt cx="1209040" cy="883839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21CDF0A3-3085-3D95-31D0-2F4CCFB3C808}"/>
                    </a:ext>
                  </a:extLst>
                </p:cNvPr>
                <p:cNvSpPr/>
                <p:nvPr/>
              </p:nvSpPr>
              <p:spPr>
                <a:xfrm>
                  <a:off x="2178304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398C9D24-961B-0BAE-A83E-0E614C5497FD}"/>
                    </a:ext>
                  </a:extLst>
                </p:cNvPr>
                <p:cNvSpPr/>
                <p:nvPr/>
              </p:nvSpPr>
              <p:spPr>
                <a:xfrm>
                  <a:off x="3249168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F4EEC29F-EDEF-E103-6732-7A13D1D5C3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205909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21772B14-85AB-D1D3-AF1E-C3DABC10E6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704580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  <a:headEnd type="arrow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7F725084-B5B7-5239-08A7-503DD32BDD43}"/>
                    </a:ext>
                  </a:extLst>
                </p:cNvPr>
                <p:cNvSpPr txBox="1"/>
                <p:nvPr/>
              </p:nvSpPr>
              <p:spPr>
                <a:xfrm>
                  <a:off x="2520950" y="2494654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Show</a:t>
                  </a:r>
                  <a:endParaRPr lang="en-IN" sz="800" dirty="0"/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C4856043-E2D6-446E-4FBA-D1A93F44AE63}"/>
                    </a:ext>
                  </a:extLst>
                </p:cNvPr>
                <p:cNvSpPr txBox="1"/>
                <p:nvPr/>
              </p:nvSpPr>
              <p:spPr>
                <a:xfrm>
                  <a:off x="2311401" y="1990465"/>
                  <a:ext cx="9270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Add Subject</a:t>
                  </a:r>
                  <a:endParaRPr lang="en-IN" sz="800" dirty="0"/>
                </a:p>
              </p:txBody>
            </p: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2DEAA643-1269-BF89-87DA-3AE7F6098C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7392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3E9FB86F-0550-A1DA-2C44-89092CFD23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5843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97A2BFD0-BB36-94B8-3F28-BF8338FBA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614" y="5339871"/>
                <a:ext cx="0" cy="377826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7006FF47-A21A-C7A5-FF61-8ACA070B0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763" y="5339871"/>
                <a:ext cx="0" cy="377826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2755E5D5-47B1-4E8F-DA35-B5E70C9555BE}"/>
                  </a:ext>
                </a:extLst>
              </p:cNvPr>
              <p:cNvGrpSpPr/>
              <p:nvPr/>
            </p:nvGrpSpPr>
            <p:grpSpPr>
              <a:xfrm>
                <a:off x="1577848" y="5677999"/>
                <a:ext cx="163830" cy="163070"/>
                <a:chOff x="3223514" y="5759534"/>
                <a:chExt cx="163830" cy="163070"/>
              </a:xfrm>
            </p:grpSpPr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16B5B538-6443-B47B-CAF2-DA55EF7B9478}"/>
                    </a:ext>
                  </a:extLst>
                </p:cNvPr>
                <p:cNvCxnSpPr/>
                <p:nvPr/>
              </p:nvCxnSpPr>
              <p:spPr>
                <a:xfrm flipV="1">
                  <a:off x="3223514" y="5759534"/>
                  <a:ext cx="163830" cy="16307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475F4A49-A411-6757-69BC-07C9CB117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23514" y="5759534"/>
                  <a:ext cx="163830" cy="16307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6DE930AD-6CE1-70FE-B8E8-7B9C34551581}"/>
                  </a:ext>
                </a:extLst>
              </p:cNvPr>
              <p:cNvGrpSpPr/>
              <p:nvPr/>
            </p:nvGrpSpPr>
            <p:grpSpPr>
              <a:xfrm>
                <a:off x="514858" y="5677999"/>
                <a:ext cx="163830" cy="163070"/>
                <a:chOff x="3223514" y="5759534"/>
                <a:chExt cx="163830" cy="163070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6A7DD988-8039-80BC-900A-CA0F53080F98}"/>
                    </a:ext>
                  </a:extLst>
                </p:cNvPr>
                <p:cNvCxnSpPr/>
                <p:nvPr/>
              </p:nvCxnSpPr>
              <p:spPr>
                <a:xfrm flipV="1">
                  <a:off x="3223514" y="5759534"/>
                  <a:ext cx="163830" cy="16307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6905F443-8C82-9703-172F-966E649F8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23514" y="5759534"/>
                  <a:ext cx="163830" cy="16307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0E9B01-12F3-61B5-235F-DEBAC0709080}"/>
                </a:ext>
              </a:extLst>
            </p:cNvPr>
            <p:cNvGrpSpPr/>
            <p:nvPr/>
          </p:nvGrpSpPr>
          <p:grpSpPr>
            <a:xfrm>
              <a:off x="2671505" y="549150"/>
              <a:ext cx="1488315" cy="5413839"/>
              <a:chOff x="2201670" y="427230"/>
              <a:chExt cx="1488315" cy="5413839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2598DE2-0E24-8FED-D758-E4CCF81FE4FA}"/>
                  </a:ext>
                </a:extLst>
              </p:cNvPr>
              <p:cNvSpPr/>
              <p:nvPr/>
            </p:nvSpPr>
            <p:spPr>
              <a:xfrm>
                <a:off x="2821305" y="427230"/>
                <a:ext cx="868680" cy="2095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dirty="0">
                    <a:solidFill>
                      <a:sysClr val="windowText" lastClr="000000"/>
                    </a:solidFill>
                  </a:rPr>
                  <a:t>Online Exam Management System</a:t>
                </a:r>
                <a:endParaRPr lang="en-IN" sz="60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F72B9307-3083-38E5-AA13-5884369E700B}"/>
                  </a:ext>
                </a:extLst>
              </p:cNvPr>
              <p:cNvGrpSpPr/>
              <p:nvPr/>
            </p:nvGrpSpPr>
            <p:grpSpPr>
              <a:xfrm>
                <a:off x="2201670" y="446280"/>
                <a:ext cx="502157" cy="688394"/>
                <a:chOff x="2018790" y="476760"/>
                <a:chExt cx="502157" cy="688394"/>
              </a:xfrm>
            </p:grpSpPr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73D21E38-F4FB-39AF-FA45-EBC827DC3C00}"/>
                    </a:ext>
                  </a:extLst>
                </p:cNvPr>
                <p:cNvGrpSpPr/>
                <p:nvPr/>
              </p:nvGrpSpPr>
              <p:grpSpPr>
                <a:xfrm>
                  <a:off x="2135505" y="476760"/>
                  <a:ext cx="236982" cy="483870"/>
                  <a:chOff x="2135505" y="476760"/>
                  <a:chExt cx="236982" cy="483870"/>
                </a:xfrm>
              </p:grpSpPr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FA8ED38F-5517-4175-17FA-B0F6994048F3}"/>
                      </a:ext>
                    </a:extLst>
                  </p:cNvPr>
                  <p:cNvSpPr/>
                  <p:nvPr/>
                </p:nvSpPr>
                <p:spPr>
                  <a:xfrm>
                    <a:off x="2185416" y="476760"/>
                    <a:ext cx="137160" cy="13716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2F4FC217-284C-7A57-B2F6-30470B69A193}"/>
                      </a:ext>
                    </a:extLst>
                  </p:cNvPr>
                  <p:cNvCxnSpPr>
                    <a:cxnSpLocks/>
                    <a:stCxn id="130" idx="4"/>
                  </p:cNvCxnSpPr>
                  <p:nvPr/>
                </p:nvCxnSpPr>
                <p:spPr>
                  <a:xfrm>
                    <a:off x="2253996" y="613920"/>
                    <a:ext cx="0" cy="20955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F022927D-E967-1E61-22CB-BBD7DF8AEB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135505" y="804930"/>
                    <a:ext cx="118491" cy="15570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3824AE67-5176-831E-E059-2452883619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53996" y="804930"/>
                    <a:ext cx="118491" cy="15570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D0F37704-A047-DA11-C97A-451FBDEB49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135505" y="631575"/>
                    <a:ext cx="118491" cy="15570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78DC3F12-270B-BBC0-89A9-5F1E4A5898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53996" y="631575"/>
                    <a:ext cx="118491" cy="15570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84DCC367-F7CA-D4FA-3D6E-2A4F81FED5A6}"/>
                    </a:ext>
                  </a:extLst>
                </p:cNvPr>
                <p:cNvSpPr txBox="1"/>
                <p:nvPr/>
              </p:nvSpPr>
              <p:spPr>
                <a:xfrm>
                  <a:off x="2018790" y="949710"/>
                  <a:ext cx="50215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Faculty</a:t>
                  </a:r>
                  <a:endParaRPr lang="en-IN" sz="800" dirty="0"/>
                </a:p>
              </p:txBody>
            </p:sp>
          </p:grp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EA7A11E8-03E2-7AF0-4B96-6FCC43F93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8723" y="643770"/>
                <a:ext cx="0" cy="618610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616DDA9-1926-DC7B-A516-C91220ABD6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0272" y="1134674"/>
                <a:ext cx="0" cy="127706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DF86377B-E179-D518-5239-FF1D1F106F26}"/>
                  </a:ext>
                </a:extLst>
              </p:cNvPr>
              <p:cNvGrpSpPr/>
              <p:nvPr/>
            </p:nvGrpSpPr>
            <p:grpSpPr>
              <a:xfrm>
                <a:off x="2361184" y="1081664"/>
                <a:ext cx="1209040" cy="719633"/>
                <a:chOff x="2178304" y="1112144"/>
                <a:chExt cx="1209040" cy="719633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40B311EA-C15A-30AB-A168-1745620A8DDE}"/>
                    </a:ext>
                  </a:extLst>
                </p:cNvPr>
                <p:cNvSpPr/>
                <p:nvPr/>
              </p:nvSpPr>
              <p:spPr>
                <a:xfrm>
                  <a:off x="2178304" y="1327588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6362F691-20C4-29DD-9C47-74AB6504B20A}"/>
                    </a:ext>
                  </a:extLst>
                </p:cNvPr>
                <p:cNvSpPr/>
                <p:nvPr/>
              </p:nvSpPr>
              <p:spPr>
                <a:xfrm>
                  <a:off x="3249168" y="1327588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76D55C7E-F4CB-77A8-C0F9-1C5A8B6B2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1327588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8179B496-B8B3-985E-37B5-0667111C08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1826259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  <a:headEnd type="arrow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8E49974A-95E4-9C7C-0A4E-7CD2F1B175E8}"/>
                    </a:ext>
                  </a:extLst>
                </p:cNvPr>
                <p:cNvSpPr txBox="1"/>
                <p:nvPr/>
              </p:nvSpPr>
              <p:spPr>
                <a:xfrm>
                  <a:off x="2520950" y="1616333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Success</a:t>
                  </a:r>
                  <a:endParaRPr lang="en-IN" sz="800" dirty="0"/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64AEC035-DB21-715E-A3EC-88F8478F1933}"/>
                    </a:ext>
                  </a:extLst>
                </p:cNvPr>
                <p:cNvSpPr txBox="1"/>
                <p:nvPr/>
              </p:nvSpPr>
              <p:spPr>
                <a:xfrm>
                  <a:off x="2520950" y="1112144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Login</a:t>
                  </a:r>
                  <a:endParaRPr lang="en-IN" sz="800" dirty="0"/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ADD2E10B-1465-2F23-E8E2-FE5B5B87FE5E}"/>
                  </a:ext>
                </a:extLst>
              </p:cNvPr>
              <p:cNvGrpSpPr/>
              <p:nvPr/>
            </p:nvGrpSpPr>
            <p:grpSpPr>
              <a:xfrm>
                <a:off x="2361184" y="1795779"/>
                <a:ext cx="1209040" cy="883839"/>
                <a:chOff x="2178304" y="1826259"/>
                <a:chExt cx="1209040" cy="883839"/>
              </a:xfrm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A989059D-072A-0CF3-053C-83EB81D3BAFF}"/>
                    </a:ext>
                  </a:extLst>
                </p:cNvPr>
                <p:cNvSpPr/>
                <p:nvPr/>
              </p:nvSpPr>
              <p:spPr>
                <a:xfrm>
                  <a:off x="2178304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B7B7A330-C2EA-DCD4-B39C-4C1297263618}"/>
                    </a:ext>
                  </a:extLst>
                </p:cNvPr>
                <p:cNvSpPr/>
                <p:nvPr/>
              </p:nvSpPr>
              <p:spPr>
                <a:xfrm>
                  <a:off x="3249168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BF0A7FB1-7D0A-F2CC-1821-97B973DED9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205909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C2859A91-BEC0-FE52-0292-0F2FCCFEA3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704580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  <a:headEnd type="arrow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5AEFCCBD-6C63-AF61-7618-BAE0AB751155}"/>
                    </a:ext>
                  </a:extLst>
                </p:cNvPr>
                <p:cNvSpPr txBox="1"/>
                <p:nvPr/>
              </p:nvSpPr>
              <p:spPr>
                <a:xfrm>
                  <a:off x="2520950" y="2494654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Show</a:t>
                  </a:r>
                  <a:endParaRPr lang="en-IN" sz="800" dirty="0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00DC433-76CE-5508-D1FB-DFFF6EE2DDDC}"/>
                    </a:ext>
                  </a:extLst>
                </p:cNvPr>
                <p:cNvSpPr txBox="1"/>
                <p:nvPr/>
              </p:nvSpPr>
              <p:spPr>
                <a:xfrm>
                  <a:off x="2360676" y="1990465"/>
                  <a:ext cx="82854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Add Questions</a:t>
                  </a:r>
                  <a:endParaRPr lang="en-IN" sz="800" dirty="0"/>
                </a:p>
              </p:txBody>
            </p: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EC815066-D83A-33ED-3BF6-675AE1C44A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7392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B487F4A4-1E7D-C348-A1B1-3E183F06EA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5843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698C7E5-5463-A6BC-9BC2-02C6BB4549EB}"/>
                  </a:ext>
                </a:extLst>
              </p:cNvPr>
              <p:cNvGrpSpPr/>
              <p:nvPr/>
            </p:nvGrpSpPr>
            <p:grpSpPr>
              <a:xfrm>
                <a:off x="2361184" y="2685965"/>
                <a:ext cx="1209040" cy="883839"/>
                <a:chOff x="2178304" y="1826259"/>
                <a:chExt cx="1209040" cy="883839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F5FD26B2-CB77-E3AF-6362-2D46806EDF57}"/>
                    </a:ext>
                  </a:extLst>
                </p:cNvPr>
                <p:cNvSpPr/>
                <p:nvPr/>
              </p:nvSpPr>
              <p:spPr>
                <a:xfrm>
                  <a:off x="2178304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5F4C97F5-AC9D-3DF0-5366-0CC1E6A35F1B}"/>
                    </a:ext>
                  </a:extLst>
                </p:cNvPr>
                <p:cNvSpPr/>
                <p:nvPr/>
              </p:nvSpPr>
              <p:spPr>
                <a:xfrm>
                  <a:off x="3249168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02DDCC8E-4C7D-EF98-F1A9-62AF864022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205909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C5AD68F6-18C1-5AF3-C2CA-BA07AC21C9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704580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  <a:headEnd type="arrow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F8056E63-2F4A-10A5-7591-B5568679F98C}"/>
                    </a:ext>
                  </a:extLst>
                </p:cNvPr>
                <p:cNvSpPr txBox="1"/>
                <p:nvPr/>
              </p:nvSpPr>
              <p:spPr>
                <a:xfrm>
                  <a:off x="2520950" y="2494654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Show</a:t>
                  </a:r>
                  <a:endParaRPr lang="en-IN" sz="800" dirty="0"/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622B9024-44B8-D01A-B48A-CD49E44EBE23}"/>
                    </a:ext>
                  </a:extLst>
                </p:cNvPr>
                <p:cNvSpPr txBox="1"/>
                <p:nvPr/>
              </p:nvSpPr>
              <p:spPr>
                <a:xfrm>
                  <a:off x="2273809" y="1990465"/>
                  <a:ext cx="100228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Add Exam</a:t>
                  </a:r>
                  <a:endParaRPr lang="en-IN" sz="800" dirty="0"/>
                </a:p>
              </p:txBody>
            </p: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9769AA4F-DFDA-5ACA-8AF6-F0D9025D73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7392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69C2A704-2398-7D1E-CF46-9EECDB4C1D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5843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DA940F92-1AB6-1847-62D4-7F4F2E83E359}"/>
                  </a:ext>
                </a:extLst>
              </p:cNvPr>
              <p:cNvGrpSpPr/>
              <p:nvPr/>
            </p:nvGrpSpPr>
            <p:grpSpPr>
              <a:xfrm>
                <a:off x="2361184" y="3573695"/>
                <a:ext cx="1209040" cy="883839"/>
                <a:chOff x="2178304" y="1826259"/>
                <a:chExt cx="1209040" cy="883839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7C1694-85C0-5EB7-E914-27EDB3CE9545}"/>
                    </a:ext>
                  </a:extLst>
                </p:cNvPr>
                <p:cNvSpPr/>
                <p:nvPr/>
              </p:nvSpPr>
              <p:spPr>
                <a:xfrm>
                  <a:off x="2178304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13EE269-593C-1B6C-6568-84EB2126FEBC}"/>
                    </a:ext>
                  </a:extLst>
                </p:cNvPr>
                <p:cNvSpPr/>
                <p:nvPr/>
              </p:nvSpPr>
              <p:spPr>
                <a:xfrm>
                  <a:off x="3249168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C053960D-5A5F-9ECB-CD2A-87F4CBE4BF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205909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412E2DD4-6782-C34D-EC45-C322A1754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704580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  <a:headEnd type="arrow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ACA3DF15-CD07-70F1-9921-FC9729BFFFD0}"/>
                    </a:ext>
                  </a:extLst>
                </p:cNvPr>
                <p:cNvSpPr txBox="1"/>
                <p:nvPr/>
              </p:nvSpPr>
              <p:spPr>
                <a:xfrm>
                  <a:off x="2520950" y="2494654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Show</a:t>
                  </a:r>
                  <a:endParaRPr lang="en-IN" sz="800" dirty="0"/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70FF2700-2411-5D06-6177-6AC2BF338375}"/>
                    </a:ext>
                  </a:extLst>
                </p:cNvPr>
                <p:cNvSpPr txBox="1"/>
                <p:nvPr/>
              </p:nvSpPr>
              <p:spPr>
                <a:xfrm>
                  <a:off x="2311401" y="1990465"/>
                  <a:ext cx="9270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Student List</a:t>
                  </a:r>
                  <a:endParaRPr lang="en-IN" sz="800" dirty="0"/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3A9B53B-B27C-8C77-0DAC-CDB77A7850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7392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45383503-C13E-5F5E-92C5-B4CCD97886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5843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7A699E3F-E24D-22FE-FE08-F67C5695EF74}"/>
                  </a:ext>
                </a:extLst>
              </p:cNvPr>
              <p:cNvGrpSpPr/>
              <p:nvPr/>
            </p:nvGrpSpPr>
            <p:grpSpPr>
              <a:xfrm>
                <a:off x="2361184" y="4461550"/>
                <a:ext cx="1209040" cy="883839"/>
                <a:chOff x="2178304" y="1826259"/>
                <a:chExt cx="1209040" cy="883839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2768911E-FE95-0433-2252-51E07899435F}"/>
                    </a:ext>
                  </a:extLst>
                </p:cNvPr>
                <p:cNvSpPr/>
                <p:nvPr/>
              </p:nvSpPr>
              <p:spPr>
                <a:xfrm>
                  <a:off x="2178304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390EBAB0-D539-C1BF-6FAC-DEC4BF35E3A9}"/>
                    </a:ext>
                  </a:extLst>
                </p:cNvPr>
                <p:cNvSpPr/>
                <p:nvPr/>
              </p:nvSpPr>
              <p:spPr>
                <a:xfrm>
                  <a:off x="3249168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697A0A3D-118D-2B11-5CC1-1750B6156C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205909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C6A6F224-D93F-93C3-6C63-2CC05CBE66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704580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  <a:headEnd type="arrow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C9347693-243F-1AFA-36B6-629026B59844}"/>
                    </a:ext>
                  </a:extLst>
                </p:cNvPr>
                <p:cNvSpPr txBox="1"/>
                <p:nvPr/>
              </p:nvSpPr>
              <p:spPr>
                <a:xfrm>
                  <a:off x="2520950" y="2494654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Show</a:t>
                  </a:r>
                  <a:endParaRPr lang="en-IN" sz="800" dirty="0"/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99A403F0-17FB-707A-22CF-8642C3341762}"/>
                    </a:ext>
                  </a:extLst>
                </p:cNvPr>
                <p:cNvSpPr txBox="1"/>
                <p:nvPr/>
              </p:nvSpPr>
              <p:spPr>
                <a:xfrm>
                  <a:off x="2234060" y="1990465"/>
                  <a:ext cx="108178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Each Student Marks</a:t>
                  </a:r>
                  <a:endParaRPr lang="en-IN" sz="800" dirty="0"/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395860D4-3D76-BEFF-404F-FE46C497DC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7392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EC2B6E90-38E3-F2A5-933E-E9ABF1EC93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5843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316D1E6-E0FC-B613-6846-96D8E421D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3574" y="5339871"/>
                <a:ext cx="0" cy="377826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098F5FD-8A33-FFA3-4955-18CBB262D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8723" y="5339871"/>
                <a:ext cx="0" cy="377826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3BFF8218-7F36-9ED7-A800-D5FF64F3C23A}"/>
                  </a:ext>
                </a:extLst>
              </p:cNvPr>
              <p:cNvGrpSpPr/>
              <p:nvPr/>
            </p:nvGrpSpPr>
            <p:grpSpPr>
              <a:xfrm>
                <a:off x="3416808" y="5677999"/>
                <a:ext cx="163830" cy="163070"/>
                <a:chOff x="3223514" y="5759534"/>
                <a:chExt cx="163830" cy="163070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A1734866-88B2-B84B-765B-4A2C1E2ADC4A}"/>
                    </a:ext>
                  </a:extLst>
                </p:cNvPr>
                <p:cNvCxnSpPr/>
                <p:nvPr/>
              </p:nvCxnSpPr>
              <p:spPr>
                <a:xfrm flipV="1">
                  <a:off x="3223514" y="5759534"/>
                  <a:ext cx="163830" cy="16307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0AB2E079-CDE9-04C0-18B2-46B9A74C9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23514" y="5759534"/>
                  <a:ext cx="163830" cy="16307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250E815F-5886-40B9-34F0-4A5D883AE158}"/>
                  </a:ext>
                </a:extLst>
              </p:cNvPr>
              <p:cNvGrpSpPr/>
              <p:nvPr/>
            </p:nvGrpSpPr>
            <p:grpSpPr>
              <a:xfrm>
                <a:off x="2353818" y="5677999"/>
                <a:ext cx="163830" cy="163070"/>
                <a:chOff x="3223514" y="5759534"/>
                <a:chExt cx="163830" cy="163070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CC374B3-0C1E-E4CA-D041-AF80DAF79C20}"/>
                    </a:ext>
                  </a:extLst>
                </p:cNvPr>
                <p:cNvCxnSpPr/>
                <p:nvPr/>
              </p:nvCxnSpPr>
              <p:spPr>
                <a:xfrm flipV="1">
                  <a:off x="3223514" y="5759534"/>
                  <a:ext cx="163830" cy="16307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38726840-4F29-5425-90F6-B1F387AD9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23514" y="5759534"/>
                  <a:ext cx="163830" cy="16307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FF2AADA-D8E2-723A-3E52-4899B5AEEBE7}"/>
                </a:ext>
              </a:extLst>
            </p:cNvPr>
            <p:cNvGrpSpPr/>
            <p:nvPr/>
          </p:nvGrpSpPr>
          <p:grpSpPr>
            <a:xfrm>
              <a:off x="4488239" y="549150"/>
              <a:ext cx="1514988" cy="5413839"/>
              <a:chOff x="3996177" y="427230"/>
              <a:chExt cx="1514988" cy="541383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C545D91-969F-A6DC-44EA-4BD61CF42201}"/>
                  </a:ext>
                </a:extLst>
              </p:cNvPr>
              <p:cNvSpPr/>
              <p:nvPr/>
            </p:nvSpPr>
            <p:spPr>
              <a:xfrm>
                <a:off x="4642485" y="427230"/>
                <a:ext cx="868680" cy="2095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dirty="0">
                    <a:solidFill>
                      <a:sysClr val="windowText" lastClr="000000"/>
                    </a:solidFill>
                  </a:rPr>
                  <a:t>Online Exam Management System</a:t>
                </a:r>
                <a:endParaRPr lang="en-IN" sz="60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47574E-0E90-9DDB-5E4D-D5049314E6F9}"/>
                  </a:ext>
                </a:extLst>
              </p:cNvPr>
              <p:cNvGrpSpPr/>
              <p:nvPr/>
            </p:nvGrpSpPr>
            <p:grpSpPr>
              <a:xfrm>
                <a:off x="3996177" y="446280"/>
                <a:ext cx="555504" cy="688394"/>
                <a:chOff x="1992117" y="476760"/>
                <a:chExt cx="555504" cy="688394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77BC2625-28FD-3EB5-2EA4-D70D34103938}"/>
                    </a:ext>
                  </a:extLst>
                </p:cNvPr>
                <p:cNvGrpSpPr/>
                <p:nvPr/>
              </p:nvGrpSpPr>
              <p:grpSpPr>
                <a:xfrm>
                  <a:off x="2135505" y="476760"/>
                  <a:ext cx="236982" cy="483870"/>
                  <a:chOff x="2135505" y="476760"/>
                  <a:chExt cx="236982" cy="483870"/>
                </a:xfrm>
              </p:grpSpPr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624A1681-E496-F111-CC27-723485F47AD6}"/>
                      </a:ext>
                    </a:extLst>
                  </p:cNvPr>
                  <p:cNvSpPr/>
                  <p:nvPr/>
                </p:nvSpPr>
                <p:spPr>
                  <a:xfrm>
                    <a:off x="2185416" y="476760"/>
                    <a:ext cx="137160" cy="13716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76607A5A-479B-3053-E5FF-1942DB74A746}"/>
                      </a:ext>
                    </a:extLst>
                  </p:cNvPr>
                  <p:cNvCxnSpPr>
                    <a:cxnSpLocks/>
                    <a:stCxn id="67" idx="4"/>
                  </p:cNvCxnSpPr>
                  <p:nvPr/>
                </p:nvCxnSpPr>
                <p:spPr>
                  <a:xfrm>
                    <a:off x="2253996" y="613920"/>
                    <a:ext cx="0" cy="20955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1461D3A0-EE68-9A4E-A566-205DD22FF6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135505" y="804930"/>
                    <a:ext cx="118491" cy="15570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4CE147E-0C3B-B1FF-C55A-2F6F5F4F98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53996" y="804930"/>
                    <a:ext cx="118491" cy="15570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1D771889-6479-FE66-F868-C66C986D41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135505" y="631575"/>
                    <a:ext cx="118491" cy="15570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8DD158C7-5A6A-FCF7-51BC-C074C94B17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53996" y="631575"/>
                    <a:ext cx="118491" cy="15570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8B398B5-234C-658F-8A81-D924A710E14C}"/>
                    </a:ext>
                  </a:extLst>
                </p:cNvPr>
                <p:cNvSpPr txBox="1"/>
                <p:nvPr/>
              </p:nvSpPr>
              <p:spPr>
                <a:xfrm>
                  <a:off x="1992117" y="949710"/>
                  <a:ext cx="55550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Student</a:t>
                  </a:r>
                  <a:endParaRPr lang="en-IN" sz="800" dirty="0"/>
                </a:p>
              </p:txBody>
            </p: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8072F58-71BA-8FA4-3A61-52056BCAE1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9903" y="643770"/>
                <a:ext cx="0" cy="618610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C9499DA-6A2C-59CE-7F97-0FE022A89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1452" y="1134674"/>
                <a:ext cx="0" cy="127706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5C98D76-95C2-2481-03DF-07535D0D2AC0}"/>
                  </a:ext>
                </a:extLst>
              </p:cNvPr>
              <p:cNvGrpSpPr/>
              <p:nvPr/>
            </p:nvGrpSpPr>
            <p:grpSpPr>
              <a:xfrm>
                <a:off x="4182364" y="1081664"/>
                <a:ext cx="1209040" cy="719633"/>
                <a:chOff x="2178304" y="1112144"/>
                <a:chExt cx="1209040" cy="719633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901FB6EA-8AF6-AF79-BA1E-CF1FC0A4B18D}"/>
                    </a:ext>
                  </a:extLst>
                </p:cNvPr>
                <p:cNvSpPr/>
                <p:nvPr/>
              </p:nvSpPr>
              <p:spPr>
                <a:xfrm>
                  <a:off x="2178304" y="1327588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7983B39F-0B2E-2F05-DFDB-7FB8D2F41C64}"/>
                    </a:ext>
                  </a:extLst>
                </p:cNvPr>
                <p:cNvSpPr/>
                <p:nvPr/>
              </p:nvSpPr>
              <p:spPr>
                <a:xfrm>
                  <a:off x="3249168" y="1327588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4FF3F445-38FC-C3B3-6CB7-372E63C8F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1327588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5D0E9243-4EAA-3846-162B-F1CF67E078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1826259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  <a:headEnd type="arrow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EBBF70E-FC8A-4B26-FEA6-62F668878115}"/>
                    </a:ext>
                  </a:extLst>
                </p:cNvPr>
                <p:cNvSpPr txBox="1"/>
                <p:nvPr/>
              </p:nvSpPr>
              <p:spPr>
                <a:xfrm>
                  <a:off x="2520950" y="1616333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Success</a:t>
                  </a:r>
                  <a:endParaRPr lang="en-IN" sz="800" dirty="0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62D6B66-CBDF-8C4E-2E2F-B59FC93EABA1}"/>
                    </a:ext>
                  </a:extLst>
                </p:cNvPr>
                <p:cNvSpPr txBox="1"/>
                <p:nvPr/>
              </p:nvSpPr>
              <p:spPr>
                <a:xfrm>
                  <a:off x="2520950" y="1112144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Login</a:t>
                  </a:r>
                  <a:endParaRPr lang="en-IN" sz="800" dirty="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A76B60C-5B13-B1A7-CBF9-5EECAEC706B8}"/>
                  </a:ext>
                </a:extLst>
              </p:cNvPr>
              <p:cNvGrpSpPr/>
              <p:nvPr/>
            </p:nvGrpSpPr>
            <p:grpSpPr>
              <a:xfrm>
                <a:off x="4182364" y="1795779"/>
                <a:ext cx="1209040" cy="883839"/>
                <a:chOff x="2178304" y="1826259"/>
                <a:chExt cx="1209040" cy="883839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2DDFDC25-E246-1DA4-C6F4-0CBA945B70C8}"/>
                    </a:ext>
                  </a:extLst>
                </p:cNvPr>
                <p:cNvSpPr/>
                <p:nvPr/>
              </p:nvSpPr>
              <p:spPr>
                <a:xfrm>
                  <a:off x="2178304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BF87096-7F8E-F228-F4A8-8F55E9FA2F69}"/>
                    </a:ext>
                  </a:extLst>
                </p:cNvPr>
                <p:cNvSpPr/>
                <p:nvPr/>
              </p:nvSpPr>
              <p:spPr>
                <a:xfrm>
                  <a:off x="3249168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0C3094EE-7075-6362-86FF-86CABB2C0F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205909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3E82820F-B26D-38A1-3EE7-18C09297BC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704580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  <a:headEnd type="arrow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B8B446E-7752-57E7-C1EA-DEA511393841}"/>
                    </a:ext>
                  </a:extLst>
                </p:cNvPr>
                <p:cNvSpPr txBox="1"/>
                <p:nvPr/>
              </p:nvSpPr>
              <p:spPr>
                <a:xfrm>
                  <a:off x="2520950" y="2494654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Show</a:t>
                  </a:r>
                  <a:endParaRPr lang="en-IN" sz="800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3AA7A6A-8FF7-BCEC-7240-005AB827B950}"/>
                    </a:ext>
                  </a:extLst>
                </p:cNvPr>
                <p:cNvSpPr txBox="1"/>
                <p:nvPr/>
              </p:nvSpPr>
              <p:spPr>
                <a:xfrm>
                  <a:off x="2234060" y="1898788"/>
                  <a:ext cx="108178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Request Schedule Exam List</a:t>
                  </a:r>
                  <a:endParaRPr lang="en-IN" sz="800" dirty="0"/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49F9DEAD-DA50-3D31-600C-38F19635B8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7392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E167BE4-142C-AC5B-E23D-6B76D7BE9E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5843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A4DFEFF-9F2E-B791-660B-F7A9E982F395}"/>
                  </a:ext>
                </a:extLst>
              </p:cNvPr>
              <p:cNvGrpSpPr/>
              <p:nvPr/>
            </p:nvGrpSpPr>
            <p:grpSpPr>
              <a:xfrm>
                <a:off x="4182364" y="2685965"/>
                <a:ext cx="1209040" cy="883839"/>
                <a:chOff x="2178304" y="1826259"/>
                <a:chExt cx="1209040" cy="883839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A6F3FC3-97BB-BD9B-D655-948C04985106}"/>
                    </a:ext>
                  </a:extLst>
                </p:cNvPr>
                <p:cNvSpPr/>
                <p:nvPr/>
              </p:nvSpPr>
              <p:spPr>
                <a:xfrm>
                  <a:off x="2178304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A960EE7-DCF1-2021-E1DC-50BCF1C15BCF}"/>
                    </a:ext>
                  </a:extLst>
                </p:cNvPr>
                <p:cNvSpPr/>
                <p:nvPr/>
              </p:nvSpPr>
              <p:spPr>
                <a:xfrm>
                  <a:off x="3249168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D204063-140D-AC9F-F177-6F5E25857F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205909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BEB194B9-D982-0A9B-9871-3D02E50EFD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704580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  <a:headEnd type="arrow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941AD26-934D-E262-9C9D-ACEB33E75F15}"/>
                    </a:ext>
                  </a:extLst>
                </p:cNvPr>
                <p:cNvSpPr txBox="1"/>
                <p:nvPr/>
              </p:nvSpPr>
              <p:spPr>
                <a:xfrm>
                  <a:off x="2520950" y="2494654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Show</a:t>
                  </a:r>
                  <a:endParaRPr lang="en-IN" sz="800" dirty="0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5FAC26E-E9BA-595E-CA08-B55DD0CB2D29}"/>
                    </a:ext>
                  </a:extLst>
                </p:cNvPr>
                <p:cNvSpPr txBox="1"/>
                <p:nvPr/>
              </p:nvSpPr>
              <p:spPr>
                <a:xfrm>
                  <a:off x="2178686" y="1990465"/>
                  <a:ext cx="119252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Request for all marks</a:t>
                  </a:r>
                  <a:endParaRPr lang="en-IN" sz="800" dirty="0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F743A4C-58C1-4F8B-B5E8-CF0557E7E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7392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43AE19A-A9B4-5B62-98F4-633D1F7FF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5843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193235E-8984-2144-415B-41DD7A02236E}"/>
                  </a:ext>
                </a:extLst>
              </p:cNvPr>
              <p:cNvGrpSpPr/>
              <p:nvPr/>
            </p:nvGrpSpPr>
            <p:grpSpPr>
              <a:xfrm>
                <a:off x="4182364" y="3573695"/>
                <a:ext cx="1209040" cy="883839"/>
                <a:chOff x="2178304" y="1826259"/>
                <a:chExt cx="1209040" cy="883839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EF5653A7-6783-BD01-06BF-F9904797B06E}"/>
                    </a:ext>
                  </a:extLst>
                </p:cNvPr>
                <p:cNvSpPr/>
                <p:nvPr/>
              </p:nvSpPr>
              <p:spPr>
                <a:xfrm>
                  <a:off x="2178304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82695414-D396-0027-B31D-D560B2EFC3C9}"/>
                    </a:ext>
                  </a:extLst>
                </p:cNvPr>
                <p:cNvSpPr/>
                <p:nvPr/>
              </p:nvSpPr>
              <p:spPr>
                <a:xfrm>
                  <a:off x="3249168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5E392006-10BD-5586-0297-F8007D8005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205909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DAB4600D-106D-18F4-DDDF-67A94393ED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704580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  <a:headEnd type="arrow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682236F-B69F-2EE5-00DD-181F43884654}"/>
                    </a:ext>
                  </a:extLst>
                </p:cNvPr>
                <p:cNvSpPr txBox="1"/>
                <p:nvPr/>
              </p:nvSpPr>
              <p:spPr>
                <a:xfrm>
                  <a:off x="2520950" y="2494654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Show</a:t>
                  </a:r>
                  <a:endParaRPr lang="en-IN" sz="800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BB8C26B-48EB-774A-B11A-EF7AF471AF05}"/>
                    </a:ext>
                  </a:extLst>
                </p:cNvPr>
                <p:cNvSpPr txBox="1"/>
                <p:nvPr/>
              </p:nvSpPr>
              <p:spPr>
                <a:xfrm>
                  <a:off x="2178690" y="1990465"/>
                  <a:ext cx="119252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Request for join Exam</a:t>
                  </a:r>
                  <a:endParaRPr lang="en-IN" sz="800" dirty="0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CC3485E3-38CB-930F-3601-42EE30C3F8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7392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8AAC2D5-31EE-607A-5611-3AF3C7C236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5843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D526F54-9434-78FB-6983-41ED88473EF3}"/>
                  </a:ext>
                </a:extLst>
              </p:cNvPr>
              <p:cNvGrpSpPr/>
              <p:nvPr/>
            </p:nvGrpSpPr>
            <p:grpSpPr>
              <a:xfrm>
                <a:off x="4182364" y="4461550"/>
                <a:ext cx="1209040" cy="883839"/>
                <a:chOff x="2178304" y="1826259"/>
                <a:chExt cx="1209040" cy="883839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063A95A-29A0-53F3-755A-AECCABC4D3C5}"/>
                    </a:ext>
                  </a:extLst>
                </p:cNvPr>
                <p:cNvSpPr/>
                <p:nvPr/>
              </p:nvSpPr>
              <p:spPr>
                <a:xfrm>
                  <a:off x="2178304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2812754-EEDE-28A7-F03D-9D467D4052E8}"/>
                    </a:ext>
                  </a:extLst>
                </p:cNvPr>
                <p:cNvSpPr/>
                <p:nvPr/>
              </p:nvSpPr>
              <p:spPr>
                <a:xfrm>
                  <a:off x="3249168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6CEEF923-78B4-12C4-C110-8DE65BE63E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205909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74EC18AE-45F0-65F4-1304-D98D01138A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704580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  <a:headEnd type="arrow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374E5C9-933B-CA35-AF61-432DA914F3B0}"/>
                    </a:ext>
                  </a:extLst>
                </p:cNvPr>
                <p:cNvSpPr txBox="1"/>
                <p:nvPr/>
              </p:nvSpPr>
              <p:spPr>
                <a:xfrm>
                  <a:off x="2520950" y="2494654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Show</a:t>
                  </a:r>
                  <a:endParaRPr lang="en-IN" sz="800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7A1B4FB-58FF-5DA5-4864-B057FC6D478D}"/>
                    </a:ext>
                  </a:extLst>
                </p:cNvPr>
                <p:cNvSpPr txBox="1"/>
                <p:nvPr/>
              </p:nvSpPr>
              <p:spPr>
                <a:xfrm>
                  <a:off x="2234060" y="1990465"/>
                  <a:ext cx="108178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Request for Result</a:t>
                  </a:r>
                  <a:endParaRPr lang="en-IN" sz="800" dirty="0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CE0BF30-6B71-1D96-4564-519B4AAF8B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7392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D4B3D064-31A9-591E-FFEE-A0EDAA3768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5843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AEAC6CC-97C4-C63E-6C23-EE895C2739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4754" y="5339871"/>
                <a:ext cx="0" cy="377826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71DB0D7-0742-7422-C9D8-97A97F2C5D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9903" y="5339871"/>
                <a:ext cx="0" cy="377826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70DCD62-DC25-51B0-EFD9-F3A2691B5ACC}"/>
                  </a:ext>
                </a:extLst>
              </p:cNvPr>
              <p:cNvGrpSpPr/>
              <p:nvPr/>
            </p:nvGrpSpPr>
            <p:grpSpPr>
              <a:xfrm>
                <a:off x="5237988" y="5677999"/>
                <a:ext cx="163830" cy="163070"/>
                <a:chOff x="3223514" y="5759534"/>
                <a:chExt cx="163830" cy="163070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73397CAF-815F-A382-AF4E-A80B327D75EB}"/>
                    </a:ext>
                  </a:extLst>
                </p:cNvPr>
                <p:cNvCxnSpPr/>
                <p:nvPr/>
              </p:nvCxnSpPr>
              <p:spPr>
                <a:xfrm flipV="1">
                  <a:off x="3223514" y="5759534"/>
                  <a:ext cx="163830" cy="16307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9A792D3-29F8-DA5D-E0D6-FA278668E6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23514" y="5759534"/>
                  <a:ext cx="163830" cy="16307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8EC944A-7D56-FC22-ACEE-230DAEAEC3D3}"/>
                  </a:ext>
                </a:extLst>
              </p:cNvPr>
              <p:cNvGrpSpPr/>
              <p:nvPr/>
            </p:nvGrpSpPr>
            <p:grpSpPr>
              <a:xfrm>
                <a:off x="4174998" y="5677999"/>
                <a:ext cx="163830" cy="163070"/>
                <a:chOff x="3223514" y="5759534"/>
                <a:chExt cx="163830" cy="163070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FE7E96D-D74D-68E9-6D05-7D41A3CD76D1}"/>
                    </a:ext>
                  </a:extLst>
                </p:cNvPr>
                <p:cNvCxnSpPr/>
                <p:nvPr/>
              </p:nvCxnSpPr>
              <p:spPr>
                <a:xfrm flipV="1">
                  <a:off x="3223514" y="5759534"/>
                  <a:ext cx="163830" cy="16307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6014532-79E5-FB95-5E98-D2E7F91DAC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23514" y="5759534"/>
                  <a:ext cx="163830" cy="16307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6CFDBB-7A5C-24A0-D872-649164B863EA}"/>
                </a:ext>
              </a:extLst>
            </p:cNvPr>
            <p:cNvSpPr txBox="1"/>
            <p:nvPr/>
          </p:nvSpPr>
          <p:spPr>
            <a:xfrm>
              <a:off x="2330907" y="6026336"/>
              <a:ext cx="21961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800" b="1" dirty="0">
                  <a:solidFill>
                    <a:srgbClr val="4F81BD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Interaction Diagram</a:t>
              </a:r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8431D8-5266-48DC-A5E0-5E2A83352AEC}"/>
                </a:ext>
              </a:extLst>
            </p:cNvPr>
            <p:cNvSpPr/>
            <p:nvPr/>
          </p:nvSpPr>
          <p:spPr>
            <a:xfrm>
              <a:off x="716280" y="411480"/>
              <a:ext cx="5425440" cy="61112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614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 259">
            <a:extLst>
              <a:ext uri="{FF2B5EF4-FFF2-40B4-BE49-F238E27FC236}">
                <a16:creationId xmlns:a16="http://schemas.microsoft.com/office/drawing/2014/main" id="{6447C7D6-7B8F-E959-72F1-3624B9B75B2D}"/>
              </a:ext>
            </a:extLst>
          </p:cNvPr>
          <p:cNvGrpSpPr/>
          <p:nvPr/>
        </p:nvGrpSpPr>
        <p:grpSpPr>
          <a:xfrm>
            <a:off x="704682" y="53340"/>
            <a:ext cx="10805661" cy="6083300"/>
            <a:chOff x="704682" y="53340"/>
            <a:chExt cx="10805661" cy="60833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734C094-4FBC-A4E2-3342-48199087BA82}"/>
                </a:ext>
              </a:extLst>
            </p:cNvPr>
            <p:cNvSpPr/>
            <p:nvPr/>
          </p:nvSpPr>
          <p:spPr>
            <a:xfrm>
              <a:off x="5854334" y="53340"/>
              <a:ext cx="480060" cy="4800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9" name="Flowchart: Terminator 198">
              <a:extLst>
                <a:ext uri="{FF2B5EF4-FFF2-40B4-BE49-F238E27FC236}">
                  <a16:creationId xmlns:a16="http://schemas.microsoft.com/office/drawing/2014/main" id="{1D002A9C-9320-1B6D-1AEC-6CCC3FDD82D1}"/>
                </a:ext>
              </a:extLst>
            </p:cNvPr>
            <p:cNvSpPr/>
            <p:nvPr/>
          </p:nvSpPr>
          <p:spPr>
            <a:xfrm>
              <a:off x="4970414" y="822960"/>
              <a:ext cx="224790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Enter Email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Flowchart: Terminator 199">
              <a:extLst>
                <a:ext uri="{FF2B5EF4-FFF2-40B4-BE49-F238E27FC236}">
                  <a16:creationId xmlns:a16="http://schemas.microsoft.com/office/drawing/2014/main" id="{40CA93A3-82E8-4D90-D90D-F230FCAB38BB}"/>
                </a:ext>
              </a:extLst>
            </p:cNvPr>
            <p:cNvSpPr/>
            <p:nvPr/>
          </p:nvSpPr>
          <p:spPr>
            <a:xfrm>
              <a:off x="4970414" y="1539240"/>
              <a:ext cx="224790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Enter Password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" name="Diamond 200">
              <a:extLst>
                <a:ext uri="{FF2B5EF4-FFF2-40B4-BE49-F238E27FC236}">
                  <a16:creationId xmlns:a16="http://schemas.microsoft.com/office/drawing/2014/main" id="{C4A67722-CED9-7FBD-3584-53D3A967858D}"/>
                </a:ext>
              </a:extLst>
            </p:cNvPr>
            <p:cNvSpPr/>
            <p:nvPr/>
          </p:nvSpPr>
          <p:spPr>
            <a:xfrm>
              <a:off x="5820044" y="2255520"/>
              <a:ext cx="548640" cy="54864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79644A08-11A7-002B-D1AF-42C6AD3AE2ED}"/>
                </a:ext>
              </a:extLst>
            </p:cNvPr>
            <p:cNvCxnSpPr>
              <a:stCxn id="3" idx="4"/>
              <a:endCxn id="199" idx="0"/>
            </p:cNvCxnSpPr>
            <p:nvPr/>
          </p:nvCxnSpPr>
          <p:spPr>
            <a:xfrm>
              <a:off x="6094364" y="53340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C82C1546-0493-8A6C-E91E-3DD31DEDE480}"/>
                </a:ext>
              </a:extLst>
            </p:cNvPr>
            <p:cNvCxnSpPr/>
            <p:nvPr/>
          </p:nvCxnSpPr>
          <p:spPr>
            <a:xfrm>
              <a:off x="6094364" y="124968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724A3746-22D0-5CBC-B849-633D3D7EB5AE}"/>
                </a:ext>
              </a:extLst>
            </p:cNvPr>
            <p:cNvCxnSpPr/>
            <p:nvPr/>
          </p:nvCxnSpPr>
          <p:spPr>
            <a:xfrm>
              <a:off x="6094364" y="196596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284AABC7-7A2E-DD9E-759D-D519066EB1DE}"/>
                </a:ext>
              </a:extLst>
            </p:cNvPr>
            <p:cNvCxnSpPr>
              <a:cxnSpLocks/>
              <a:endCxn id="3" idx="6"/>
            </p:cNvCxnSpPr>
            <p:nvPr/>
          </p:nvCxnSpPr>
          <p:spPr>
            <a:xfrm flipH="1">
              <a:off x="6334394" y="293370"/>
              <a:ext cx="145542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05247DC-CEA9-FD3A-1943-03948DD6F606}"/>
                </a:ext>
              </a:extLst>
            </p:cNvPr>
            <p:cNvCxnSpPr>
              <a:cxnSpLocks/>
            </p:cNvCxnSpPr>
            <p:nvPr/>
          </p:nvCxnSpPr>
          <p:spPr>
            <a:xfrm>
              <a:off x="7789814" y="293370"/>
              <a:ext cx="0" cy="22364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A3403EB-7B5B-3F43-7C1C-BEB30F28BF64}"/>
                </a:ext>
              </a:extLst>
            </p:cNvPr>
            <p:cNvCxnSpPr>
              <a:cxnSpLocks/>
            </p:cNvCxnSpPr>
            <p:nvPr/>
          </p:nvCxnSpPr>
          <p:spPr>
            <a:xfrm>
              <a:off x="6368684" y="2529840"/>
              <a:ext cx="14236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E708B400-A6BA-E848-3692-FAA65CC88B2D}"/>
                </a:ext>
              </a:extLst>
            </p:cNvPr>
            <p:cNvCxnSpPr/>
            <p:nvPr/>
          </p:nvCxnSpPr>
          <p:spPr>
            <a:xfrm>
              <a:off x="6094364" y="280416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B41491CE-1E63-5380-4189-4AA782183684}"/>
                </a:ext>
              </a:extLst>
            </p:cNvPr>
            <p:cNvSpPr txBox="1"/>
            <p:nvPr/>
          </p:nvSpPr>
          <p:spPr>
            <a:xfrm>
              <a:off x="6817937" y="1965960"/>
              <a:ext cx="969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Not Success</a:t>
              </a:r>
              <a:endParaRPr lang="en-IN" dirty="0"/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83541919-1BCE-11BF-8DBD-713415754A2A}"/>
                </a:ext>
              </a:extLst>
            </p:cNvPr>
            <p:cNvCxnSpPr/>
            <p:nvPr/>
          </p:nvCxnSpPr>
          <p:spPr>
            <a:xfrm>
              <a:off x="8356668" y="309372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BE4DC4E5-A1BD-1078-1857-17BA3620AF26}"/>
                </a:ext>
              </a:extLst>
            </p:cNvPr>
            <p:cNvCxnSpPr/>
            <p:nvPr/>
          </p:nvCxnSpPr>
          <p:spPr>
            <a:xfrm>
              <a:off x="10618971" y="309372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6BC14FC6-787D-13F0-A946-93F5C8A0E648}"/>
                </a:ext>
              </a:extLst>
            </p:cNvPr>
            <p:cNvCxnSpPr/>
            <p:nvPr/>
          </p:nvCxnSpPr>
          <p:spPr>
            <a:xfrm>
              <a:off x="1569757" y="309372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1E2396F8-1754-EF99-D8AB-7A9AA0A1C9B1}"/>
                </a:ext>
              </a:extLst>
            </p:cNvPr>
            <p:cNvCxnSpPr/>
            <p:nvPr/>
          </p:nvCxnSpPr>
          <p:spPr>
            <a:xfrm>
              <a:off x="3832060" y="309372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F1E9A740-724B-D8ED-E80F-115BB1B1D7EE}"/>
                </a:ext>
              </a:extLst>
            </p:cNvPr>
            <p:cNvCxnSpPr/>
            <p:nvPr/>
          </p:nvCxnSpPr>
          <p:spPr>
            <a:xfrm>
              <a:off x="6094364" y="309372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9DA517C7-1027-C45C-913C-3F53EE06D397}"/>
                </a:ext>
              </a:extLst>
            </p:cNvPr>
            <p:cNvCxnSpPr>
              <a:cxnSpLocks/>
            </p:cNvCxnSpPr>
            <p:nvPr/>
          </p:nvCxnSpPr>
          <p:spPr>
            <a:xfrm>
              <a:off x="1564957" y="3093720"/>
              <a:ext cx="90620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1" name="Flowchart: Terminator 230">
              <a:extLst>
                <a:ext uri="{FF2B5EF4-FFF2-40B4-BE49-F238E27FC236}">
                  <a16:creationId xmlns:a16="http://schemas.microsoft.com/office/drawing/2014/main" id="{54132F70-D96A-CF62-12D6-BD149F256656}"/>
                </a:ext>
              </a:extLst>
            </p:cNvPr>
            <p:cNvSpPr/>
            <p:nvPr/>
          </p:nvSpPr>
          <p:spPr>
            <a:xfrm>
              <a:off x="704682" y="3414680"/>
              <a:ext cx="172055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Dashboard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Flowchart: Terminator 231">
              <a:extLst>
                <a:ext uri="{FF2B5EF4-FFF2-40B4-BE49-F238E27FC236}">
                  <a16:creationId xmlns:a16="http://schemas.microsoft.com/office/drawing/2014/main" id="{EA7C4494-9547-3236-1C73-5BB7C358AF83}"/>
                </a:ext>
              </a:extLst>
            </p:cNvPr>
            <p:cNvSpPr/>
            <p:nvPr/>
          </p:nvSpPr>
          <p:spPr>
            <a:xfrm>
              <a:off x="2970203" y="3414680"/>
              <a:ext cx="172055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Add Faculty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3" name="Flowchart: Terminator 232">
              <a:extLst>
                <a:ext uri="{FF2B5EF4-FFF2-40B4-BE49-F238E27FC236}">
                  <a16:creationId xmlns:a16="http://schemas.microsoft.com/office/drawing/2014/main" id="{9624BCA4-DC60-6E7D-E226-951BF4D989D9}"/>
                </a:ext>
              </a:extLst>
            </p:cNvPr>
            <p:cNvSpPr/>
            <p:nvPr/>
          </p:nvSpPr>
          <p:spPr>
            <a:xfrm>
              <a:off x="5235724" y="3414680"/>
              <a:ext cx="172055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Add Student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Flowchart: Terminator 233">
              <a:extLst>
                <a:ext uri="{FF2B5EF4-FFF2-40B4-BE49-F238E27FC236}">
                  <a16:creationId xmlns:a16="http://schemas.microsoft.com/office/drawing/2014/main" id="{1496FFD8-F79E-1272-F5FF-356416978B85}"/>
                </a:ext>
              </a:extLst>
            </p:cNvPr>
            <p:cNvSpPr/>
            <p:nvPr/>
          </p:nvSpPr>
          <p:spPr>
            <a:xfrm>
              <a:off x="7501245" y="3414680"/>
              <a:ext cx="172055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Add Course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5" name="Flowchart: Terminator 234">
              <a:extLst>
                <a:ext uri="{FF2B5EF4-FFF2-40B4-BE49-F238E27FC236}">
                  <a16:creationId xmlns:a16="http://schemas.microsoft.com/office/drawing/2014/main" id="{6934DEDB-A01C-DAAA-7FE3-02E06C0DFB11}"/>
                </a:ext>
              </a:extLst>
            </p:cNvPr>
            <p:cNvSpPr/>
            <p:nvPr/>
          </p:nvSpPr>
          <p:spPr>
            <a:xfrm>
              <a:off x="9766767" y="3414680"/>
              <a:ext cx="172055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Add Subject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A9194C46-DC4C-FD16-4100-E8A47E55E29E}"/>
                </a:ext>
              </a:extLst>
            </p:cNvPr>
            <p:cNvCxnSpPr/>
            <p:nvPr/>
          </p:nvCxnSpPr>
          <p:spPr>
            <a:xfrm>
              <a:off x="8356668" y="3846507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FECC4183-1CA8-370A-E03A-B2C7BA58D60B}"/>
                </a:ext>
              </a:extLst>
            </p:cNvPr>
            <p:cNvCxnSpPr/>
            <p:nvPr/>
          </p:nvCxnSpPr>
          <p:spPr>
            <a:xfrm>
              <a:off x="10618971" y="3846507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FF1EF371-31B7-20B0-5BBD-624B0556CA17}"/>
                </a:ext>
              </a:extLst>
            </p:cNvPr>
            <p:cNvCxnSpPr/>
            <p:nvPr/>
          </p:nvCxnSpPr>
          <p:spPr>
            <a:xfrm>
              <a:off x="3832060" y="3846507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A2C2CA84-E4E7-0978-F0B6-BAB85ED36780}"/>
                </a:ext>
              </a:extLst>
            </p:cNvPr>
            <p:cNvCxnSpPr/>
            <p:nvPr/>
          </p:nvCxnSpPr>
          <p:spPr>
            <a:xfrm>
              <a:off x="6094364" y="3846507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0" name="Flowchart: Terminator 239">
              <a:extLst>
                <a:ext uri="{FF2B5EF4-FFF2-40B4-BE49-F238E27FC236}">
                  <a16:creationId xmlns:a16="http://schemas.microsoft.com/office/drawing/2014/main" id="{E1A11A6F-8FF5-8D57-36B5-5EF11264C9FD}"/>
                </a:ext>
              </a:extLst>
            </p:cNvPr>
            <p:cNvSpPr/>
            <p:nvPr/>
          </p:nvSpPr>
          <p:spPr>
            <a:xfrm>
              <a:off x="2947177" y="4167466"/>
              <a:ext cx="1766602" cy="77029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View, Update, Delete Faculty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1" name="Flowchart: Terminator 240">
              <a:extLst>
                <a:ext uri="{FF2B5EF4-FFF2-40B4-BE49-F238E27FC236}">
                  <a16:creationId xmlns:a16="http://schemas.microsoft.com/office/drawing/2014/main" id="{6670F4B1-0A69-C73F-B413-6D71DA2BA7BE}"/>
                </a:ext>
              </a:extLst>
            </p:cNvPr>
            <p:cNvSpPr/>
            <p:nvPr/>
          </p:nvSpPr>
          <p:spPr>
            <a:xfrm>
              <a:off x="5212698" y="4167466"/>
              <a:ext cx="1766602" cy="77029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View, Update, Delete Student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2" name="Flowchart: Terminator 241">
              <a:extLst>
                <a:ext uri="{FF2B5EF4-FFF2-40B4-BE49-F238E27FC236}">
                  <a16:creationId xmlns:a16="http://schemas.microsoft.com/office/drawing/2014/main" id="{C888BEAF-1D06-2F65-8CAD-E220F1993215}"/>
                </a:ext>
              </a:extLst>
            </p:cNvPr>
            <p:cNvSpPr/>
            <p:nvPr/>
          </p:nvSpPr>
          <p:spPr>
            <a:xfrm>
              <a:off x="7478219" y="4167466"/>
              <a:ext cx="1766602" cy="77029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View, Update, Delete Course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3" name="Flowchart: Terminator 242">
              <a:extLst>
                <a:ext uri="{FF2B5EF4-FFF2-40B4-BE49-F238E27FC236}">
                  <a16:creationId xmlns:a16="http://schemas.microsoft.com/office/drawing/2014/main" id="{3EAC4754-0D93-2294-B2EB-16AF03ABF505}"/>
                </a:ext>
              </a:extLst>
            </p:cNvPr>
            <p:cNvSpPr/>
            <p:nvPr/>
          </p:nvSpPr>
          <p:spPr>
            <a:xfrm>
              <a:off x="9743741" y="4167466"/>
              <a:ext cx="1766602" cy="77029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View, Update, Delete Subject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7201EEFB-1C0E-0B7A-7D9B-EB7073863620}"/>
                </a:ext>
              </a:extLst>
            </p:cNvPr>
            <p:cNvCxnSpPr/>
            <p:nvPr/>
          </p:nvCxnSpPr>
          <p:spPr>
            <a:xfrm>
              <a:off x="8356668" y="4949166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8C3C805E-4E3A-10B9-1318-02DFBE5D5704}"/>
                </a:ext>
              </a:extLst>
            </p:cNvPr>
            <p:cNvCxnSpPr/>
            <p:nvPr/>
          </p:nvCxnSpPr>
          <p:spPr>
            <a:xfrm>
              <a:off x="10618971" y="4949166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0B4A502C-5EA8-6FAB-834A-17EF1921A111}"/>
                </a:ext>
              </a:extLst>
            </p:cNvPr>
            <p:cNvCxnSpPr/>
            <p:nvPr/>
          </p:nvCxnSpPr>
          <p:spPr>
            <a:xfrm>
              <a:off x="3832060" y="4949166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3B7647AA-656D-A151-B0A9-64205BAB1196}"/>
                </a:ext>
              </a:extLst>
            </p:cNvPr>
            <p:cNvCxnSpPr/>
            <p:nvPr/>
          </p:nvCxnSpPr>
          <p:spPr>
            <a:xfrm>
              <a:off x="6094364" y="4949166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35E2D0D-0980-0B02-326E-90D3EA0901A7}"/>
                </a:ext>
              </a:extLst>
            </p:cNvPr>
            <p:cNvCxnSpPr>
              <a:cxnSpLocks/>
            </p:cNvCxnSpPr>
            <p:nvPr/>
          </p:nvCxnSpPr>
          <p:spPr>
            <a:xfrm>
              <a:off x="1564957" y="5238726"/>
              <a:ext cx="90620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9087053D-79EF-4E69-F6FE-AE8A5DEC0613}"/>
                </a:ext>
              </a:extLst>
            </p:cNvPr>
            <p:cNvCxnSpPr>
              <a:cxnSpLocks/>
            </p:cNvCxnSpPr>
            <p:nvPr/>
          </p:nvCxnSpPr>
          <p:spPr>
            <a:xfrm>
              <a:off x="6094364" y="5227072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F36B4651-996E-FB96-ABAD-62D954720FA7}"/>
                </a:ext>
              </a:extLst>
            </p:cNvPr>
            <p:cNvSpPr/>
            <p:nvPr/>
          </p:nvSpPr>
          <p:spPr>
            <a:xfrm>
              <a:off x="5854334" y="5604509"/>
              <a:ext cx="480060" cy="4800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2B4E093-EF74-44EB-FE59-A960E8FA4A6A}"/>
                </a:ext>
              </a:extLst>
            </p:cNvPr>
            <p:cNvSpPr/>
            <p:nvPr/>
          </p:nvSpPr>
          <p:spPr>
            <a:xfrm>
              <a:off x="5802263" y="5552438"/>
              <a:ext cx="584202" cy="5842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4055B12D-97FB-1EB9-C884-5846D1EC7B39}"/>
                </a:ext>
              </a:extLst>
            </p:cNvPr>
            <p:cNvCxnSpPr>
              <a:stCxn id="231" idx="2"/>
            </p:cNvCxnSpPr>
            <p:nvPr/>
          </p:nvCxnSpPr>
          <p:spPr>
            <a:xfrm>
              <a:off x="1564957" y="3841400"/>
              <a:ext cx="0" cy="139732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61" name="Flowchart: Terminator 260">
            <a:extLst>
              <a:ext uri="{FF2B5EF4-FFF2-40B4-BE49-F238E27FC236}">
                <a16:creationId xmlns:a16="http://schemas.microsoft.com/office/drawing/2014/main" id="{1204E2AB-4F34-DD12-A839-48D1D7FE7D59}"/>
              </a:ext>
            </a:extLst>
          </p:cNvPr>
          <p:cNvSpPr/>
          <p:nvPr/>
        </p:nvSpPr>
        <p:spPr>
          <a:xfrm>
            <a:off x="382520" y="948715"/>
            <a:ext cx="1720550" cy="426720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Admin</a:t>
            </a:r>
            <a:endParaRPr lang="en-I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76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F558267-BC69-977B-3BF6-3E6D56B13BEB}"/>
              </a:ext>
            </a:extLst>
          </p:cNvPr>
          <p:cNvGrpSpPr/>
          <p:nvPr/>
        </p:nvGrpSpPr>
        <p:grpSpPr>
          <a:xfrm>
            <a:off x="704682" y="53340"/>
            <a:ext cx="10858427" cy="6083300"/>
            <a:chOff x="704682" y="53340"/>
            <a:chExt cx="10858427" cy="60833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734C094-4FBC-A4E2-3342-48199087BA82}"/>
                </a:ext>
              </a:extLst>
            </p:cNvPr>
            <p:cNvSpPr/>
            <p:nvPr/>
          </p:nvSpPr>
          <p:spPr>
            <a:xfrm>
              <a:off x="5854334" y="53340"/>
              <a:ext cx="480060" cy="4800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9" name="Flowchart: Terminator 198">
              <a:extLst>
                <a:ext uri="{FF2B5EF4-FFF2-40B4-BE49-F238E27FC236}">
                  <a16:creationId xmlns:a16="http://schemas.microsoft.com/office/drawing/2014/main" id="{1D002A9C-9320-1B6D-1AEC-6CCC3FDD82D1}"/>
                </a:ext>
              </a:extLst>
            </p:cNvPr>
            <p:cNvSpPr/>
            <p:nvPr/>
          </p:nvSpPr>
          <p:spPr>
            <a:xfrm>
              <a:off x="4970414" y="822960"/>
              <a:ext cx="224790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Enter Email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Flowchart: Terminator 199">
              <a:extLst>
                <a:ext uri="{FF2B5EF4-FFF2-40B4-BE49-F238E27FC236}">
                  <a16:creationId xmlns:a16="http://schemas.microsoft.com/office/drawing/2014/main" id="{40CA93A3-82E8-4D90-D90D-F230FCAB38BB}"/>
                </a:ext>
              </a:extLst>
            </p:cNvPr>
            <p:cNvSpPr/>
            <p:nvPr/>
          </p:nvSpPr>
          <p:spPr>
            <a:xfrm>
              <a:off x="4970414" y="1539240"/>
              <a:ext cx="224790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Enter Password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" name="Diamond 200">
              <a:extLst>
                <a:ext uri="{FF2B5EF4-FFF2-40B4-BE49-F238E27FC236}">
                  <a16:creationId xmlns:a16="http://schemas.microsoft.com/office/drawing/2014/main" id="{C4A67722-CED9-7FBD-3584-53D3A967858D}"/>
                </a:ext>
              </a:extLst>
            </p:cNvPr>
            <p:cNvSpPr/>
            <p:nvPr/>
          </p:nvSpPr>
          <p:spPr>
            <a:xfrm>
              <a:off x="5820044" y="2255520"/>
              <a:ext cx="548640" cy="54864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79644A08-11A7-002B-D1AF-42C6AD3AE2ED}"/>
                </a:ext>
              </a:extLst>
            </p:cNvPr>
            <p:cNvCxnSpPr>
              <a:stCxn id="3" idx="4"/>
              <a:endCxn id="199" idx="0"/>
            </p:cNvCxnSpPr>
            <p:nvPr/>
          </p:nvCxnSpPr>
          <p:spPr>
            <a:xfrm>
              <a:off x="6094364" y="53340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C82C1546-0493-8A6C-E91E-3DD31DEDE480}"/>
                </a:ext>
              </a:extLst>
            </p:cNvPr>
            <p:cNvCxnSpPr/>
            <p:nvPr/>
          </p:nvCxnSpPr>
          <p:spPr>
            <a:xfrm>
              <a:off x="6094364" y="124968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724A3746-22D0-5CBC-B849-633D3D7EB5AE}"/>
                </a:ext>
              </a:extLst>
            </p:cNvPr>
            <p:cNvCxnSpPr/>
            <p:nvPr/>
          </p:nvCxnSpPr>
          <p:spPr>
            <a:xfrm>
              <a:off x="6094364" y="196596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284AABC7-7A2E-DD9E-759D-D519066EB1DE}"/>
                </a:ext>
              </a:extLst>
            </p:cNvPr>
            <p:cNvCxnSpPr>
              <a:cxnSpLocks/>
              <a:endCxn id="3" idx="6"/>
            </p:cNvCxnSpPr>
            <p:nvPr/>
          </p:nvCxnSpPr>
          <p:spPr>
            <a:xfrm flipH="1">
              <a:off x="6334394" y="293370"/>
              <a:ext cx="145542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05247DC-CEA9-FD3A-1943-03948DD6F606}"/>
                </a:ext>
              </a:extLst>
            </p:cNvPr>
            <p:cNvCxnSpPr>
              <a:cxnSpLocks/>
            </p:cNvCxnSpPr>
            <p:nvPr/>
          </p:nvCxnSpPr>
          <p:spPr>
            <a:xfrm>
              <a:off x="7789814" y="293370"/>
              <a:ext cx="0" cy="22364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A3403EB-7B5B-3F43-7C1C-BEB30F28BF64}"/>
                </a:ext>
              </a:extLst>
            </p:cNvPr>
            <p:cNvCxnSpPr>
              <a:cxnSpLocks/>
            </p:cNvCxnSpPr>
            <p:nvPr/>
          </p:nvCxnSpPr>
          <p:spPr>
            <a:xfrm>
              <a:off x="6368684" y="2529840"/>
              <a:ext cx="14236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E708B400-A6BA-E848-3692-FAA65CC88B2D}"/>
                </a:ext>
              </a:extLst>
            </p:cNvPr>
            <p:cNvCxnSpPr/>
            <p:nvPr/>
          </p:nvCxnSpPr>
          <p:spPr>
            <a:xfrm>
              <a:off x="6094364" y="280416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B41491CE-1E63-5380-4189-4AA782183684}"/>
                </a:ext>
              </a:extLst>
            </p:cNvPr>
            <p:cNvSpPr txBox="1"/>
            <p:nvPr/>
          </p:nvSpPr>
          <p:spPr>
            <a:xfrm>
              <a:off x="6817937" y="1965960"/>
              <a:ext cx="969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Not Success</a:t>
              </a:r>
              <a:endParaRPr lang="en-IN" dirty="0"/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83541919-1BCE-11BF-8DBD-713415754A2A}"/>
                </a:ext>
              </a:extLst>
            </p:cNvPr>
            <p:cNvCxnSpPr/>
            <p:nvPr/>
          </p:nvCxnSpPr>
          <p:spPr>
            <a:xfrm>
              <a:off x="8356668" y="309372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BE4DC4E5-A1BD-1078-1857-17BA3620AF26}"/>
                </a:ext>
              </a:extLst>
            </p:cNvPr>
            <p:cNvCxnSpPr/>
            <p:nvPr/>
          </p:nvCxnSpPr>
          <p:spPr>
            <a:xfrm>
              <a:off x="10618971" y="309372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6BC14FC6-787D-13F0-A946-93F5C8A0E648}"/>
                </a:ext>
              </a:extLst>
            </p:cNvPr>
            <p:cNvCxnSpPr/>
            <p:nvPr/>
          </p:nvCxnSpPr>
          <p:spPr>
            <a:xfrm>
              <a:off x="1569757" y="309372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1E2396F8-1754-EF99-D8AB-7A9AA0A1C9B1}"/>
                </a:ext>
              </a:extLst>
            </p:cNvPr>
            <p:cNvCxnSpPr/>
            <p:nvPr/>
          </p:nvCxnSpPr>
          <p:spPr>
            <a:xfrm>
              <a:off x="3832060" y="309372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F1E9A740-724B-D8ED-E80F-115BB1B1D7EE}"/>
                </a:ext>
              </a:extLst>
            </p:cNvPr>
            <p:cNvCxnSpPr/>
            <p:nvPr/>
          </p:nvCxnSpPr>
          <p:spPr>
            <a:xfrm>
              <a:off x="6094364" y="309372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9DA517C7-1027-C45C-913C-3F53EE06D397}"/>
                </a:ext>
              </a:extLst>
            </p:cNvPr>
            <p:cNvCxnSpPr>
              <a:cxnSpLocks/>
            </p:cNvCxnSpPr>
            <p:nvPr/>
          </p:nvCxnSpPr>
          <p:spPr>
            <a:xfrm>
              <a:off x="1564957" y="3093720"/>
              <a:ext cx="90620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1" name="Flowchart: Terminator 230">
              <a:extLst>
                <a:ext uri="{FF2B5EF4-FFF2-40B4-BE49-F238E27FC236}">
                  <a16:creationId xmlns:a16="http://schemas.microsoft.com/office/drawing/2014/main" id="{54132F70-D96A-CF62-12D6-BD149F256656}"/>
                </a:ext>
              </a:extLst>
            </p:cNvPr>
            <p:cNvSpPr/>
            <p:nvPr/>
          </p:nvSpPr>
          <p:spPr>
            <a:xfrm>
              <a:off x="704682" y="3414680"/>
              <a:ext cx="172055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Dashboard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Flowchart: Terminator 231">
              <a:extLst>
                <a:ext uri="{FF2B5EF4-FFF2-40B4-BE49-F238E27FC236}">
                  <a16:creationId xmlns:a16="http://schemas.microsoft.com/office/drawing/2014/main" id="{EA7C4494-9547-3236-1C73-5BB7C358AF83}"/>
                </a:ext>
              </a:extLst>
            </p:cNvPr>
            <p:cNvSpPr/>
            <p:nvPr/>
          </p:nvSpPr>
          <p:spPr>
            <a:xfrm>
              <a:off x="2970203" y="3414680"/>
              <a:ext cx="172055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Add Questions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3" name="Flowchart: Terminator 232">
              <a:extLst>
                <a:ext uri="{FF2B5EF4-FFF2-40B4-BE49-F238E27FC236}">
                  <a16:creationId xmlns:a16="http://schemas.microsoft.com/office/drawing/2014/main" id="{9624BCA4-DC60-6E7D-E226-951BF4D989D9}"/>
                </a:ext>
              </a:extLst>
            </p:cNvPr>
            <p:cNvSpPr/>
            <p:nvPr/>
          </p:nvSpPr>
          <p:spPr>
            <a:xfrm>
              <a:off x="5235724" y="3414680"/>
              <a:ext cx="172055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Add Exam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Flowchart: Terminator 233">
              <a:extLst>
                <a:ext uri="{FF2B5EF4-FFF2-40B4-BE49-F238E27FC236}">
                  <a16:creationId xmlns:a16="http://schemas.microsoft.com/office/drawing/2014/main" id="{1496FFD8-F79E-1272-F5FF-356416978B85}"/>
                </a:ext>
              </a:extLst>
            </p:cNvPr>
            <p:cNvSpPr/>
            <p:nvPr/>
          </p:nvSpPr>
          <p:spPr>
            <a:xfrm>
              <a:off x="7501245" y="3414680"/>
              <a:ext cx="172055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Marks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5" name="Flowchart: Terminator 234">
              <a:extLst>
                <a:ext uri="{FF2B5EF4-FFF2-40B4-BE49-F238E27FC236}">
                  <a16:creationId xmlns:a16="http://schemas.microsoft.com/office/drawing/2014/main" id="{6934DEDB-A01C-DAAA-7FE3-02E06C0DFB11}"/>
                </a:ext>
              </a:extLst>
            </p:cNvPr>
            <p:cNvSpPr/>
            <p:nvPr/>
          </p:nvSpPr>
          <p:spPr>
            <a:xfrm>
              <a:off x="9766767" y="3414680"/>
              <a:ext cx="172055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Student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A9194C46-DC4C-FD16-4100-E8A47E55E29E}"/>
                </a:ext>
              </a:extLst>
            </p:cNvPr>
            <p:cNvCxnSpPr/>
            <p:nvPr/>
          </p:nvCxnSpPr>
          <p:spPr>
            <a:xfrm>
              <a:off x="8356668" y="3846507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FECC4183-1CA8-370A-E03A-B2C7BA58D60B}"/>
                </a:ext>
              </a:extLst>
            </p:cNvPr>
            <p:cNvCxnSpPr/>
            <p:nvPr/>
          </p:nvCxnSpPr>
          <p:spPr>
            <a:xfrm>
              <a:off x="10618971" y="3846507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FF1EF371-31B7-20B0-5BBD-624B0556CA17}"/>
                </a:ext>
              </a:extLst>
            </p:cNvPr>
            <p:cNvCxnSpPr/>
            <p:nvPr/>
          </p:nvCxnSpPr>
          <p:spPr>
            <a:xfrm>
              <a:off x="3832060" y="3846507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A2C2CA84-E4E7-0978-F0B6-BAB85ED36780}"/>
                </a:ext>
              </a:extLst>
            </p:cNvPr>
            <p:cNvCxnSpPr/>
            <p:nvPr/>
          </p:nvCxnSpPr>
          <p:spPr>
            <a:xfrm>
              <a:off x="6094364" y="3846507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0" name="Flowchart: Terminator 239">
              <a:extLst>
                <a:ext uri="{FF2B5EF4-FFF2-40B4-BE49-F238E27FC236}">
                  <a16:creationId xmlns:a16="http://schemas.microsoft.com/office/drawing/2014/main" id="{E1A11A6F-8FF5-8D57-36B5-5EF11264C9FD}"/>
                </a:ext>
              </a:extLst>
            </p:cNvPr>
            <p:cNvSpPr/>
            <p:nvPr/>
          </p:nvSpPr>
          <p:spPr>
            <a:xfrm>
              <a:off x="2894411" y="4167466"/>
              <a:ext cx="1872134" cy="77029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View, Update, Delete Question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1" name="Flowchart: Terminator 240">
              <a:extLst>
                <a:ext uri="{FF2B5EF4-FFF2-40B4-BE49-F238E27FC236}">
                  <a16:creationId xmlns:a16="http://schemas.microsoft.com/office/drawing/2014/main" id="{6670F4B1-0A69-C73F-B413-6D71DA2BA7BE}"/>
                </a:ext>
              </a:extLst>
            </p:cNvPr>
            <p:cNvSpPr/>
            <p:nvPr/>
          </p:nvSpPr>
          <p:spPr>
            <a:xfrm>
              <a:off x="5159932" y="4167466"/>
              <a:ext cx="1872134" cy="77029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View, Update, Delete Exam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2" name="Flowchart: Terminator 241">
              <a:extLst>
                <a:ext uri="{FF2B5EF4-FFF2-40B4-BE49-F238E27FC236}">
                  <a16:creationId xmlns:a16="http://schemas.microsoft.com/office/drawing/2014/main" id="{C888BEAF-1D06-2F65-8CAD-E220F1993215}"/>
                </a:ext>
              </a:extLst>
            </p:cNvPr>
            <p:cNvSpPr/>
            <p:nvPr/>
          </p:nvSpPr>
          <p:spPr>
            <a:xfrm>
              <a:off x="7425453" y="4167466"/>
              <a:ext cx="1872134" cy="77029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View Students Marks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3" name="Flowchart: Terminator 242">
              <a:extLst>
                <a:ext uri="{FF2B5EF4-FFF2-40B4-BE49-F238E27FC236}">
                  <a16:creationId xmlns:a16="http://schemas.microsoft.com/office/drawing/2014/main" id="{3EAC4754-0D93-2294-B2EB-16AF03ABF505}"/>
                </a:ext>
              </a:extLst>
            </p:cNvPr>
            <p:cNvSpPr/>
            <p:nvPr/>
          </p:nvSpPr>
          <p:spPr>
            <a:xfrm>
              <a:off x="9690975" y="4167466"/>
              <a:ext cx="1872134" cy="77029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View Total Student List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7201EEFB-1C0E-0B7A-7D9B-EB7073863620}"/>
                </a:ext>
              </a:extLst>
            </p:cNvPr>
            <p:cNvCxnSpPr/>
            <p:nvPr/>
          </p:nvCxnSpPr>
          <p:spPr>
            <a:xfrm>
              <a:off x="8356668" y="4949166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8C3C805E-4E3A-10B9-1318-02DFBE5D5704}"/>
                </a:ext>
              </a:extLst>
            </p:cNvPr>
            <p:cNvCxnSpPr/>
            <p:nvPr/>
          </p:nvCxnSpPr>
          <p:spPr>
            <a:xfrm>
              <a:off x="10618971" y="4949166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0B4A502C-5EA8-6FAB-834A-17EF1921A111}"/>
                </a:ext>
              </a:extLst>
            </p:cNvPr>
            <p:cNvCxnSpPr/>
            <p:nvPr/>
          </p:nvCxnSpPr>
          <p:spPr>
            <a:xfrm>
              <a:off x="3832060" y="4949166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3B7647AA-656D-A151-B0A9-64205BAB1196}"/>
                </a:ext>
              </a:extLst>
            </p:cNvPr>
            <p:cNvCxnSpPr/>
            <p:nvPr/>
          </p:nvCxnSpPr>
          <p:spPr>
            <a:xfrm>
              <a:off x="6094364" y="4949166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35E2D0D-0980-0B02-326E-90D3EA0901A7}"/>
                </a:ext>
              </a:extLst>
            </p:cNvPr>
            <p:cNvCxnSpPr>
              <a:cxnSpLocks/>
            </p:cNvCxnSpPr>
            <p:nvPr/>
          </p:nvCxnSpPr>
          <p:spPr>
            <a:xfrm>
              <a:off x="1564957" y="5238726"/>
              <a:ext cx="90620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9087053D-79EF-4E69-F6FE-AE8A5DEC0613}"/>
                </a:ext>
              </a:extLst>
            </p:cNvPr>
            <p:cNvCxnSpPr>
              <a:cxnSpLocks/>
            </p:cNvCxnSpPr>
            <p:nvPr/>
          </p:nvCxnSpPr>
          <p:spPr>
            <a:xfrm>
              <a:off x="6094364" y="5227072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F36B4651-996E-FB96-ABAD-62D954720FA7}"/>
                </a:ext>
              </a:extLst>
            </p:cNvPr>
            <p:cNvSpPr/>
            <p:nvPr/>
          </p:nvSpPr>
          <p:spPr>
            <a:xfrm>
              <a:off x="5854334" y="5604509"/>
              <a:ext cx="480060" cy="4800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2B4E093-EF74-44EB-FE59-A960E8FA4A6A}"/>
                </a:ext>
              </a:extLst>
            </p:cNvPr>
            <p:cNvSpPr/>
            <p:nvPr/>
          </p:nvSpPr>
          <p:spPr>
            <a:xfrm>
              <a:off x="5802263" y="5552438"/>
              <a:ext cx="584202" cy="5842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4055B12D-97FB-1EB9-C884-5846D1EC7B39}"/>
                </a:ext>
              </a:extLst>
            </p:cNvPr>
            <p:cNvCxnSpPr>
              <a:stCxn id="231" idx="2"/>
            </p:cNvCxnSpPr>
            <p:nvPr/>
          </p:nvCxnSpPr>
          <p:spPr>
            <a:xfrm>
              <a:off x="1564957" y="3841400"/>
              <a:ext cx="0" cy="139732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E72A8B17-73C1-5012-825E-4C1ED697DF36}"/>
              </a:ext>
            </a:extLst>
          </p:cNvPr>
          <p:cNvSpPr/>
          <p:nvPr/>
        </p:nvSpPr>
        <p:spPr>
          <a:xfrm>
            <a:off x="266773" y="678180"/>
            <a:ext cx="1720550" cy="426720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Faculty</a:t>
            </a:r>
            <a:endParaRPr lang="en-I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48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87FAC27-5F51-365C-704E-3B6CA7048098}"/>
              </a:ext>
            </a:extLst>
          </p:cNvPr>
          <p:cNvGrpSpPr/>
          <p:nvPr/>
        </p:nvGrpSpPr>
        <p:grpSpPr>
          <a:xfrm>
            <a:off x="629782" y="53340"/>
            <a:ext cx="10933327" cy="6083300"/>
            <a:chOff x="629782" y="53340"/>
            <a:chExt cx="10933327" cy="60833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734C094-4FBC-A4E2-3342-48199087BA82}"/>
                </a:ext>
              </a:extLst>
            </p:cNvPr>
            <p:cNvSpPr/>
            <p:nvPr/>
          </p:nvSpPr>
          <p:spPr>
            <a:xfrm>
              <a:off x="5854334" y="53340"/>
              <a:ext cx="480060" cy="4800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9" name="Flowchart: Terminator 198">
              <a:extLst>
                <a:ext uri="{FF2B5EF4-FFF2-40B4-BE49-F238E27FC236}">
                  <a16:creationId xmlns:a16="http://schemas.microsoft.com/office/drawing/2014/main" id="{1D002A9C-9320-1B6D-1AEC-6CCC3FDD82D1}"/>
                </a:ext>
              </a:extLst>
            </p:cNvPr>
            <p:cNvSpPr/>
            <p:nvPr/>
          </p:nvSpPr>
          <p:spPr>
            <a:xfrm>
              <a:off x="4970414" y="822960"/>
              <a:ext cx="224790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Enter Email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Flowchart: Terminator 199">
              <a:extLst>
                <a:ext uri="{FF2B5EF4-FFF2-40B4-BE49-F238E27FC236}">
                  <a16:creationId xmlns:a16="http://schemas.microsoft.com/office/drawing/2014/main" id="{40CA93A3-82E8-4D90-D90D-F230FCAB38BB}"/>
                </a:ext>
              </a:extLst>
            </p:cNvPr>
            <p:cNvSpPr/>
            <p:nvPr/>
          </p:nvSpPr>
          <p:spPr>
            <a:xfrm>
              <a:off x="4970414" y="1539240"/>
              <a:ext cx="224790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Enter Password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" name="Diamond 200">
              <a:extLst>
                <a:ext uri="{FF2B5EF4-FFF2-40B4-BE49-F238E27FC236}">
                  <a16:creationId xmlns:a16="http://schemas.microsoft.com/office/drawing/2014/main" id="{C4A67722-CED9-7FBD-3584-53D3A967858D}"/>
                </a:ext>
              </a:extLst>
            </p:cNvPr>
            <p:cNvSpPr/>
            <p:nvPr/>
          </p:nvSpPr>
          <p:spPr>
            <a:xfrm>
              <a:off x="5820044" y="2255520"/>
              <a:ext cx="548640" cy="54864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79644A08-11A7-002B-D1AF-42C6AD3AE2ED}"/>
                </a:ext>
              </a:extLst>
            </p:cNvPr>
            <p:cNvCxnSpPr>
              <a:stCxn id="3" idx="4"/>
              <a:endCxn id="199" idx="0"/>
            </p:cNvCxnSpPr>
            <p:nvPr/>
          </p:nvCxnSpPr>
          <p:spPr>
            <a:xfrm>
              <a:off x="6094364" y="53340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C82C1546-0493-8A6C-E91E-3DD31DEDE480}"/>
                </a:ext>
              </a:extLst>
            </p:cNvPr>
            <p:cNvCxnSpPr/>
            <p:nvPr/>
          </p:nvCxnSpPr>
          <p:spPr>
            <a:xfrm>
              <a:off x="6094364" y="124968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724A3746-22D0-5CBC-B849-633D3D7EB5AE}"/>
                </a:ext>
              </a:extLst>
            </p:cNvPr>
            <p:cNvCxnSpPr/>
            <p:nvPr/>
          </p:nvCxnSpPr>
          <p:spPr>
            <a:xfrm>
              <a:off x="6094364" y="196596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284AABC7-7A2E-DD9E-759D-D519066EB1DE}"/>
                </a:ext>
              </a:extLst>
            </p:cNvPr>
            <p:cNvCxnSpPr>
              <a:cxnSpLocks/>
              <a:endCxn id="3" idx="6"/>
            </p:cNvCxnSpPr>
            <p:nvPr/>
          </p:nvCxnSpPr>
          <p:spPr>
            <a:xfrm flipH="1">
              <a:off x="6334394" y="293370"/>
              <a:ext cx="145542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05247DC-CEA9-FD3A-1943-03948DD6F606}"/>
                </a:ext>
              </a:extLst>
            </p:cNvPr>
            <p:cNvCxnSpPr>
              <a:cxnSpLocks/>
            </p:cNvCxnSpPr>
            <p:nvPr/>
          </p:nvCxnSpPr>
          <p:spPr>
            <a:xfrm>
              <a:off x="7789814" y="293370"/>
              <a:ext cx="0" cy="22364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A3403EB-7B5B-3F43-7C1C-BEB30F28BF64}"/>
                </a:ext>
              </a:extLst>
            </p:cNvPr>
            <p:cNvCxnSpPr>
              <a:cxnSpLocks/>
            </p:cNvCxnSpPr>
            <p:nvPr/>
          </p:nvCxnSpPr>
          <p:spPr>
            <a:xfrm>
              <a:off x="6368684" y="2529840"/>
              <a:ext cx="14236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E708B400-A6BA-E848-3692-FAA65CC88B2D}"/>
                </a:ext>
              </a:extLst>
            </p:cNvPr>
            <p:cNvCxnSpPr/>
            <p:nvPr/>
          </p:nvCxnSpPr>
          <p:spPr>
            <a:xfrm>
              <a:off x="6094364" y="280416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B41491CE-1E63-5380-4189-4AA782183684}"/>
                </a:ext>
              </a:extLst>
            </p:cNvPr>
            <p:cNvSpPr txBox="1"/>
            <p:nvPr/>
          </p:nvSpPr>
          <p:spPr>
            <a:xfrm>
              <a:off x="6817937" y="1965960"/>
              <a:ext cx="969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Not Success</a:t>
              </a:r>
              <a:endParaRPr lang="en-IN" dirty="0"/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83541919-1BCE-11BF-8DBD-713415754A2A}"/>
                </a:ext>
              </a:extLst>
            </p:cNvPr>
            <p:cNvCxnSpPr/>
            <p:nvPr/>
          </p:nvCxnSpPr>
          <p:spPr>
            <a:xfrm>
              <a:off x="8356668" y="309372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BE4DC4E5-A1BD-1078-1857-17BA3620AF26}"/>
                </a:ext>
              </a:extLst>
            </p:cNvPr>
            <p:cNvCxnSpPr/>
            <p:nvPr/>
          </p:nvCxnSpPr>
          <p:spPr>
            <a:xfrm>
              <a:off x="10618971" y="309372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6BC14FC6-787D-13F0-A946-93F5C8A0E648}"/>
                </a:ext>
              </a:extLst>
            </p:cNvPr>
            <p:cNvCxnSpPr/>
            <p:nvPr/>
          </p:nvCxnSpPr>
          <p:spPr>
            <a:xfrm>
              <a:off x="1569757" y="309372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1E2396F8-1754-EF99-D8AB-7A9AA0A1C9B1}"/>
                </a:ext>
              </a:extLst>
            </p:cNvPr>
            <p:cNvCxnSpPr/>
            <p:nvPr/>
          </p:nvCxnSpPr>
          <p:spPr>
            <a:xfrm>
              <a:off x="3832060" y="309372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F1E9A740-724B-D8ED-E80F-115BB1B1D7EE}"/>
                </a:ext>
              </a:extLst>
            </p:cNvPr>
            <p:cNvCxnSpPr/>
            <p:nvPr/>
          </p:nvCxnSpPr>
          <p:spPr>
            <a:xfrm>
              <a:off x="6094364" y="309372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9DA517C7-1027-C45C-913C-3F53EE06D397}"/>
                </a:ext>
              </a:extLst>
            </p:cNvPr>
            <p:cNvCxnSpPr>
              <a:cxnSpLocks/>
            </p:cNvCxnSpPr>
            <p:nvPr/>
          </p:nvCxnSpPr>
          <p:spPr>
            <a:xfrm>
              <a:off x="1564957" y="3093720"/>
              <a:ext cx="90620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1" name="Flowchart: Terminator 230">
              <a:extLst>
                <a:ext uri="{FF2B5EF4-FFF2-40B4-BE49-F238E27FC236}">
                  <a16:creationId xmlns:a16="http://schemas.microsoft.com/office/drawing/2014/main" id="{54132F70-D96A-CF62-12D6-BD149F256656}"/>
                </a:ext>
              </a:extLst>
            </p:cNvPr>
            <p:cNvSpPr/>
            <p:nvPr/>
          </p:nvSpPr>
          <p:spPr>
            <a:xfrm>
              <a:off x="629782" y="3414680"/>
              <a:ext cx="187035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Dashboard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Flowchart: Terminator 231">
              <a:extLst>
                <a:ext uri="{FF2B5EF4-FFF2-40B4-BE49-F238E27FC236}">
                  <a16:creationId xmlns:a16="http://schemas.microsoft.com/office/drawing/2014/main" id="{EA7C4494-9547-3236-1C73-5BB7C358AF83}"/>
                </a:ext>
              </a:extLst>
            </p:cNvPr>
            <p:cNvSpPr/>
            <p:nvPr/>
          </p:nvSpPr>
          <p:spPr>
            <a:xfrm>
              <a:off x="2895303" y="3414680"/>
              <a:ext cx="187035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Schedule Exam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3" name="Flowchart: Terminator 232">
              <a:extLst>
                <a:ext uri="{FF2B5EF4-FFF2-40B4-BE49-F238E27FC236}">
                  <a16:creationId xmlns:a16="http://schemas.microsoft.com/office/drawing/2014/main" id="{9624BCA4-DC60-6E7D-E226-951BF4D989D9}"/>
                </a:ext>
              </a:extLst>
            </p:cNvPr>
            <p:cNvSpPr/>
            <p:nvPr/>
          </p:nvSpPr>
          <p:spPr>
            <a:xfrm>
              <a:off x="5160824" y="3414680"/>
              <a:ext cx="187035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Join Exam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Flowchart: Terminator 233">
              <a:extLst>
                <a:ext uri="{FF2B5EF4-FFF2-40B4-BE49-F238E27FC236}">
                  <a16:creationId xmlns:a16="http://schemas.microsoft.com/office/drawing/2014/main" id="{1496FFD8-F79E-1272-F5FF-356416978B85}"/>
                </a:ext>
              </a:extLst>
            </p:cNvPr>
            <p:cNvSpPr/>
            <p:nvPr/>
          </p:nvSpPr>
          <p:spPr>
            <a:xfrm>
              <a:off x="7426345" y="3414680"/>
              <a:ext cx="187035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Marks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5" name="Flowchart: Terminator 234">
              <a:extLst>
                <a:ext uri="{FF2B5EF4-FFF2-40B4-BE49-F238E27FC236}">
                  <a16:creationId xmlns:a16="http://schemas.microsoft.com/office/drawing/2014/main" id="{6934DEDB-A01C-DAAA-7FE3-02E06C0DFB11}"/>
                </a:ext>
              </a:extLst>
            </p:cNvPr>
            <p:cNvSpPr/>
            <p:nvPr/>
          </p:nvSpPr>
          <p:spPr>
            <a:xfrm>
              <a:off x="9691867" y="3414680"/>
              <a:ext cx="187035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Result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A9194C46-DC4C-FD16-4100-E8A47E55E29E}"/>
                </a:ext>
              </a:extLst>
            </p:cNvPr>
            <p:cNvCxnSpPr/>
            <p:nvPr/>
          </p:nvCxnSpPr>
          <p:spPr>
            <a:xfrm>
              <a:off x="8356668" y="3846507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FECC4183-1CA8-370A-E03A-B2C7BA58D60B}"/>
                </a:ext>
              </a:extLst>
            </p:cNvPr>
            <p:cNvCxnSpPr/>
            <p:nvPr/>
          </p:nvCxnSpPr>
          <p:spPr>
            <a:xfrm>
              <a:off x="10618971" y="3846507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FF1EF371-31B7-20B0-5BBD-624B0556CA17}"/>
                </a:ext>
              </a:extLst>
            </p:cNvPr>
            <p:cNvCxnSpPr/>
            <p:nvPr/>
          </p:nvCxnSpPr>
          <p:spPr>
            <a:xfrm>
              <a:off x="3832060" y="3846507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A2C2CA84-E4E7-0978-F0B6-BAB85ED36780}"/>
                </a:ext>
              </a:extLst>
            </p:cNvPr>
            <p:cNvCxnSpPr/>
            <p:nvPr/>
          </p:nvCxnSpPr>
          <p:spPr>
            <a:xfrm>
              <a:off x="6094364" y="3846507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0" name="Flowchart: Terminator 239">
              <a:extLst>
                <a:ext uri="{FF2B5EF4-FFF2-40B4-BE49-F238E27FC236}">
                  <a16:creationId xmlns:a16="http://schemas.microsoft.com/office/drawing/2014/main" id="{E1A11A6F-8FF5-8D57-36B5-5EF11264C9FD}"/>
                </a:ext>
              </a:extLst>
            </p:cNvPr>
            <p:cNvSpPr/>
            <p:nvPr/>
          </p:nvSpPr>
          <p:spPr>
            <a:xfrm>
              <a:off x="2894411" y="4167466"/>
              <a:ext cx="1872134" cy="77029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View Future Schedule Exam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1" name="Flowchart: Terminator 240">
              <a:extLst>
                <a:ext uri="{FF2B5EF4-FFF2-40B4-BE49-F238E27FC236}">
                  <a16:creationId xmlns:a16="http://schemas.microsoft.com/office/drawing/2014/main" id="{6670F4B1-0A69-C73F-B413-6D71DA2BA7BE}"/>
                </a:ext>
              </a:extLst>
            </p:cNvPr>
            <p:cNvSpPr/>
            <p:nvPr/>
          </p:nvSpPr>
          <p:spPr>
            <a:xfrm>
              <a:off x="5159932" y="4167466"/>
              <a:ext cx="1872134" cy="77029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Student Give Exam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2" name="Flowchart: Terminator 241">
              <a:extLst>
                <a:ext uri="{FF2B5EF4-FFF2-40B4-BE49-F238E27FC236}">
                  <a16:creationId xmlns:a16="http://schemas.microsoft.com/office/drawing/2014/main" id="{C888BEAF-1D06-2F65-8CAD-E220F1993215}"/>
                </a:ext>
              </a:extLst>
            </p:cNvPr>
            <p:cNvSpPr/>
            <p:nvPr/>
          </p:nvSpPr>
          <p:spPr>
            <a:xfrm>
              <a:off x="7425453" y="4167466"/>
              <a:ext cx="1872134" cy="77029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View Students their  Marks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3" name="Flowchart: Terminator 242">
              <a:extLst>
                <a:ext uri="{FF2B5EF4-FFF2-40B4-BE49-F238E27FC236}">
                  <a16:creationId xmlns:a16="http://schemas.microsoft.com/office/drawing/2014/main" id="{3EAC4754-0D93-2294-B2EB-16AF03ABF505}"/>
                </a:ext>
              </a:extLst>
            </p:cNvPr>
            <p:cNvSpPr/>
            <p:nvPr/>
          </p:nvSpPr>
          <p:spPr>
            <a:xfrm>
              <a:off x="9690975" y="4167466"/>
              <a:ext cx="1872134" cy="77029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View All exam Total Result List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7201EEFB-1C0E-0B7A-7D9B-EB7073863620}"/>
                </a:ext>
              </a:extLst>
            </p:cNvPr>
            <p:cNvCxnSpPr/>
            <p:nvPr/>
          </p:nvCxnSpPr>
          <p:spPr>
            <a:xfrm>
              <a:off x="8356668" y="4949166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8C3C805E-4E3A-10B9-1318-02DFBE5D5704}"/>
                </a:ext>
              </a:extLst>
            </p:cNvPr>
            <p:cNvCxnSpPr/>
            <p:nvPr/>
          </p:nvCxnSpPr>
          <p:spPr>
            <a:xfrm>
              <a:off x="10618971" y="4949166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0B4A502C-5EA8-6FAB-834A-17EF1921A111}"/>
                </a:ext>
              </a:extLst>
            </p:cNvPr>
            <p:cNvCxnSpPr/>
            <p:nvPr/>
          </p:nvCxnSpPr>
          <p:spPr>
            <a:xfrm>
              <a:off x="3832060" y="4949166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3B7647AA-656D-A151-B0A9-64205BAB1196}"/>
                </a:ext>
              </a:extLst>
            </p:cNvPr>
            <p:cNvCxnSpPr/>
            <p:nvPr/>
          </p:nvCxnSpPr>
          <p:spPr>
            <a:xfrm>
              <a:off x="6094364" y="4949166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35E2D0D-0980-0B02-326E-90D3EA0901A7}"/>
                </a:ext>
              </a:extLst>
            </p:cNvPr>
            <p:cNvCxnSpPr>
              <a:cxnSpLocks/>
            </p:cNvCxnSpPr>
            <p:nvPr/>
          </p:nvCxnSpPr>
          <p:spPr>
            <a:xfrm>
              <a:off x="1564957" y="5238726"/>
              <a:ext cx="90620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9087053D-79EF-4E69-F6FE-AE8A5DEC0613}"/>
                </a:ext>
              </a:extLst>
            </p:cNvPr>
            <p:cNvCxnSpPr>
              <a:cxnSpLocks/>
            </p:cNvCxnSpPr>
            <p:nvPr/>
          </p:nvCxnSpPr>
          <p:spPr>
            <a:xfrm>
              <a:off x="6094364" y="5227072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F36B4651-996E-FB96-ABAD-62D954720FA7}"/>
                </a:ext>
              </a:extLst>
            </p:cNvPr>
            <p:cNvSpPr/>
            <p:nvPr/>
          </p:nvSpPr>
          <p:spPr>
            <a:xfrm>
              <a:off x="5854334" y="5604509"/>
              <a:ext cx="480060" cy="4800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2B4E093-EF74-44EB-FE59-A960E8FA4A6A}"/>
                </a:ext>
              </a:extLst>
            </p:cNvPr>
            <p:cNvSpPr/>
            <p:nvPr/>
          </p:nvSpPr>
          <p:spPr>
            <a:xfrm>
              <a:off x="5802263" y="5552438"/>
              <a:ext cx="584202" cy="5842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4055B12D-97FB-1EB9-C884-5846D1EC7B39}"/>
                </a:ext>
              </a:extLst>
            </p:cNvPr>
            <p:cNvCxnSpPr>
              <a:cxnSpLocks/>
              <a:stCxn id="231" idx="2"/>
            </p:cNvCxnSpPr>
            <p:nvPr/>
          </p:nvCxnSpPr>
          <p:spPr>
            <a:xfrm>
              <a:off x="1564957" y="3841400"/>
              <a:ext cx="0" cy="139732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11787B77-B842-BE7B-04C5-DC7716A33F58}"/>
              </a:ext>
            </a:extLst>
          </p:cNvPr>
          <p:cNvSpPr/>
          <p:nvPr/>
        </p:nvSpPr>
        <p:spPr>
          <a:xfrm>
            <a:off x="461613" y="920046"/>
            <a:ext cx="1720550" cy="426720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Student</a:t>
            </a:r>
            <a:endParaRPr lang="en-I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9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DefaultOcx">
            <a:extLst>
              <a:ext uri="{FF2B5EF4-FFF2-40B4-BE49-F238E27FC236}">
                <a16:creationId xmlns:a16="http://schemas.microsoft.com/office/drawing/2014/main" id="{F9939D60-8E39-1356-CADC-90C5E56BFC44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2746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Primary">
            <a:extLst>
              <a:ext uri="{FF2B5EF4-FFF2-40B4-BE49-F238E27FC236}">
                <a16:creationId xmlns:a16="http://schemas.microsoft.com/office/drawing/2014/main" id="{20258C41-DDE2-7D59-25D2-BA599CF0B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hange">
            <a:extLst>
              <a:ext uri="{FF2B5EF4-FFF2-40B4-BE49-F238E27FC236}">
                <a16:creationId xmlns:a16="http://schemas.microsoft.com/office/drawing/2014/main" id="{29A799B8-CF19-171F-D997-CA2E12E5C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rop">
            <a:extLst>
              <a:ext uri="{FF2B5EF4-FFF2-40B4-BE49-F238E27FC236}">
                <a16:creationId xmlns:a16="http://schemas.microsoft.com/office/drawing/2014/main" id="{5D6DFB5F-5061-D1B5-B300-EBB04D762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HTMLCheckbox1">
            <a:extLst>
              <a:ext uri="{FF2B5EF4-FFF2-40B4-BE49-F238E27FC236}">
                <a16:creationId xmlns:a16="http://schemas.microsoft.com/office/drawing/2014/main" id="{F444FF57-8E72-4AB9-3C9B-4AB00C1B4D0F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2746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Index">
            <a:extLst>
              <a:ext uri="{FF2B5EF4-FFF2-40B4-BE49-F238E27FC236}">
                <a16:creationId xmlns:a16="http://schemas.microsoft.com/office/drawing/2014/main" id="{4D8AD3C9-0708-BF5C-A1C3-768B82A43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hange">
            <a:extLst>
              <a:ext uri="{FF2B5EF4-FFF2-40B4-BE49-F238E27FC236}">
                <a16:creationId xmlns:a16="http://schemas.microsoft.com/office/drawing/2014/main" id="{06D262E8-1EB2-F003-7C24-42005634B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rop">
            <a:extLst>
              <a:ext uri="{FF2B5EF4-FFF2-40B4-BE49-F238E27FC236}">
                <a16:creationId xmlns:a16="http://schemas.microsoft.com/office/drawing/2014/main" id="{047AF02E-31F2-2CD9-9576-36003BB91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HTMLCheckbox2">
            <a:extLst>
              <a:ext uri="{FF2B5EF4-FFF2-40B4-BE49-F238E27FC236}">
                <a16:creationId xmlns:a16="http://schemas.microsoft.com/office/drawing/2014/main" id="{7C9EB018-EE83-3AC9-E88D-D0DE826FEB51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2746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 descr="Change">
            <a:extLst>
              <a:ext uri="{FF2B5EF4-FFF2-40B4-BE49-F238E27FC236}">
                <a16:creationId xmlns:a16="http://schemas.microsoft.com/office/drawing/2014/main" id="{785492B8-CBDE-A9BF-E2C8-0BFC610DA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Drop">
            <a:extLst>
              <a:ext uri="{FF2B5EF4-FFF2-40B4-BE49-F238E27FC236}">
                <a16:creationId xmlns:a16="http://schemas.microsoft.com/office/drawing/2014/main" id="{739BE778-4C9A-6836-386D-91DC5665E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HTMLCheckbox3">
            <a:extLst>
              <a:ext uri="{FF2B5EF4-FFF2-40B4-BE49-F238E27FC236}">
                <a16:creationId xmlns:a16="http://schemas.microsoft.com/office/drawing/2014/main" id="{D18612B9-AD24-9367-0DAE-1387862D1314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2746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 descr="Change">
            <a:extLst>
              <a:ext uri="{FF2B5EF4-FFF2-40B4-BE49-F238E27FC236}">
                <a16:creationId xmlns:a16="http://schemas.microsoft.com/office/drawing/2014/main" id="{27C5A737-412E-1382-25C2-AECFE1D75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rop">
            <a:extLst>
              <a:ext uri="{FF2B5EF4-FFF2-40B4-BE49-F238E27FC236}">
                <a16:creationId xmlns:a16="http://schemas.microsoft.com/office/drawing/2014/main" id="{4CCE2DB7-5E8B-829E-510A-EB94B9497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HTMLCheckbox4">
            <a:extLst>
              <a:ext uri="{FF2B5EF4-FFF2-40B4-BE49-F238E27FC236}">
                <a16:creationId xmlns:a16="http://schemas.microsoft.com/office/drawing/2014/main" id="{BA3B8463-4E3B-4C62-D1D7-205765D192DD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2746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 descr="Change">
            <a:extLst>
              <a:ext uri="{FF2B5EF4-FFF2-40B4-BE49-F238E27FC236}">
                <a16:creationId xmlns:a16="http://schemas.microsoft.com/office/drawing/2014/main" id="{E6FA4987-DC4F-8636-8D3A-0D9D806E2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Drop">
            <a:extLst>
              <a:ext uri="{FF2B5EF4-FFF2-40B4-BE49-F238E27FC236}">
                <a16:creationId xmlns:a16="http://schemas.microsoft.com/office/drawing/2014/main" id="{4FC6DEBE-AAA9-14A3-7FEC-3E2612E88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HTMLCheckbox5">
            <a:extLst>
              <a:ext uri="{FF2B5EF4-FFF2-40B4-BE49-F238E27FC236}">
                <a16:creationId xmlns:a16="http://schemas.microsoft.com/office/drawing/2014/main" id="{BD92C340-955D-294E-6C82-21E976E93D8A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2746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7" name="Picture 19" descr="Change">
            <a:extLst>
              <a:ext uri="{FF2B5EF4-FFF2-40B4-BE49-F238E27FC236}">
                <a16:creationId xmlns:a16="http://schemas.microsoft.com/office/drawing/2014/main" id="{EEAE8C53-9851-F6EF-48DB-A24BE342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Drop">
            <a:extLst>
              <a:ext uri="{FF2B5EF4-FFF2-40B4-BE49-F238E27FC236}">
                <a16:creationId xmlns:a16="http://schemas.microsoft.com/office/drawing/2014/main" id="{45584BB1-29F3-6183-3202-1C4219E67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HTMLCheckbox6">
            <a:extLst>
              <a:ext uri="{FF2B5EF4-FFF2-40B4-BE49-F238E27FC236}">
                <a16:creationId xmlns:a16="http://schemas.microsoft.com/office/drawing/2014/main" id="{60BD47F5-912A-A84A-8041-04DEEF9B5125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2746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96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268</TotalTime>
  <Words>261</Words>
  <Application>Microsoft Office PowerPoint</Application>
  <PresentationFormat>Widescreen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Mistry</dc:creator>
  <cp:lastModifiedBy>Mohit Mistry</cp:lastModifiedBy>
  <cp:revision>10</cp:revision>
  <dcterms:created xsi:type="dcterms:W3CDTF">2023-05-29T08:38:51Z</dcterms:created>
  <dcterms:modified xsi:type="dcterms:W3CDTF">2023-06-01T04:04:21Z</dcterms:modified>
</cp:coreProperties>
</file>