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eeswaran venkat" initials="kv" lastIdx="1" clrIdx="0">
    <p:extLst>
      <p:ext uri="{19B8F6BF-5375-455C-9EA6-DF929625EA0E}">
        <p15:presenceInfo xmlns:p15="http://schemas.microsoft.com/office/powerpoint/2012/main" userId="c4897e12c42f71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9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3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490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9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9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1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9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5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1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7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ED410E-AC70-4659-9777-5C851CA1E188}" type="datetimeFigureOut">
              <a:rPr lang="en-US" smtClean="0"/>
              <a:t>20-Feb-20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6957-D316-488D-AAAE-727362E3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9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9A6A-F792-439E-88BA-559FA3B6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34501"/>
            <a:ext cx="8825658" cy="1093148"/>
          </a:xfrm>
        </p:spPr>
        <p:txBody>
          <a:bodyPr/>
          <a:lstStyle/>
          <a:p>
            <a:pPr algn="ctr"/>
            <a:r>
              <a:rPr lang="en-US" i="1" dirty="0"/>
              <a:t>FARM TO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FFF89-7FF3-4FEC-9322-16BFD6558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986" y="5372183"/>
            <a:ext cx="8825658" cy="1259435"/>
          </a:xfrm>
        </p:spPr>
        <p:txBody>
          <a:bodyPr>
            <a:normAutofit fontScale="85000" lnSpcReduction="20000"/>
          </a:bodyPr>
          <a:lstStyle/>
          <a:p>
            <a:pPr lvl="1" algn="just"/>
            <a:r>
              <a:rPr lang="en-US" dirty="0"/>
              <a:t>BY </a:t>
            </a:r>
          </a:p>
          <a:p>
            <a:pPr lvl="1" algn="just"/>
            <a:r>
              <a:rPr lang="en-US" dirty="0"/>
              <a:t>KALEESWARAN V</a:t>
            </a:r>
          </a:p>
          <a:p>
            <a:pPr lvl="1" algn="just"/>
            <a:r>
              <a:rPr lang="en-US" dirty="0"/>
              <a:t>MOHIT P</a:t>
            </a:r>
          </a:p>
          <a:p>
            <a:pPr lvl="1" algn="just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 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C103E-74B8-4205-B331-4A514D7ACB3A}"/>
              </a:ext>
            </a:extLst>
          </p:cNvPr>
          <p:cNvSpPr txBox="1"/>
          <p:nvPr/>
        </p:nvSpPr>
        <p:spPr>
          <a:xfrm>
            <a:off x="5202315" y="2039561"/>
            <a:ext cx="675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SMART APP CONNECTING FARM LAND TO MARKET STORE </a:t>
            </a:r>
          </a:p>
        </p:txBody>
      </p:sp>
    </p:spTree>
    <p:extLst>
      <p:ext uri="{BB962C8B-B14F-4D97-AF65-F5344CB8AC3E}">
        <p14:creationId xmlns:p14="http://schemas.microsoft.com/office/powerpoint/2010/main" val="256667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C5A5-6D81-4757-8A3B-340A1EBA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8503-8639-46E0-8E86-86FD37C1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Farm lands are going down at a good rate and it is something not to be proud of,</a:t>
            </a:r>
          </a:p>
          <a:p>
            <a:pPr marL="0" indent="0">
              <a:buNone/>
            </a:pPr>
            <a:r>
              <a:rPr lang="en-US" dirty="0"/>
              <a:t>This is happening because of farmers not getting enough funding or not able to sell their goods at the right time.</a:t>
            </a:r>
          </a:p>
          <a:p>
            <a:r>
              <a:rPr lang="en-US" dirty="0"/>
              <a:t> What we hear is that the government is doing great help to farmers. So where</a:t>
            </a:r>
          </a:p>
          <a:p>
            <a:r>
              <a:rPr lang="en-US" dirty="0"/>
              <a:t>does all this help go ? Or why is the help not reaching on time ?</a:t>
            </a:r>
          </a:p>
          <a:p>
            <a:r>
              <a:rPr lang="en-US" dirty="0"/>
              <a:t>Government is a pretty big </a:t>
            </a:r>
            <a:r>
              <a:rPr lang="en-US" dirty="0" err="1"/>
              <a:t>organisation</a:t>
            </a:r>
            <a:r>
              <a:rPr lang="en-US" dirty="0"/>
              <a:t> and no one man handles it but on the farm land there is</a:t>
            </a:r>
          </a:p>
          <a:p>
            <a:r>
              <a:rPr lang="en-US" dirty="0"/>
              <a:t>only one farmer so what is the main issue here ? It is the Middleman who are representing the</a:t>
            </a:r>
          </a:p>
          <a:p>
            <a:r>
              <a:rPr lang="en-US" dirty="0" err="1"/>
              <a:t>organisation</a:t>
            </a:r>
            <a:r>
              <a:rPr lang="en-US" dirty="0"/>
              <a:t>. So what do we do about it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0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FF25-DCCB-428F-8E8D-1B8156D9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3D86-DBDC-42DE-8CC3-DF8C9684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proposing an android application which runs in local language which</a:t>
            </a:r>
          </a:p>
          <a:p>
            <a:r>
              <a:rPr lang="en-US" dirty="0"/>
              <a:t>connects farmers to government directly and by which the government can take a good control</a:t>
            </a:r>
          </a:p>
          <a:p>
            <a:r>
              <a:rPr lang="en-US" dirty="0"/>
              <a:t>over the crops and at what price they are sold so that they the farmlands are motivated and we</a:t>
            </a:r>
          </a:p>
          <a:p>
            <a:r>
              <a:rPr lang="en-US" dirty="0"/>
              <a:t>also bring in study material for farming so that we can provide digital farm learning which</a:t>
            </a:r>
          </a:p>
          <a:p>
            <a:r>
              <a:rPr lang="en-US" dirty="0"/>
              <a:t>promotes many upcoming individuals to take up farming as an hobby. We also bring in a</a:t>
            </a:r>
          </a:p>
          <a:p>
            <a:r>
              <a:rPr lang="en-US" dirty="0"/>
              <a:t>module which can show stock prices related to goods they wish to see and can help them invest</a:t>
            </a:r>
          </a:p>
          <a:p>
            <a:r>
              <a:rPr lang="en-US" dirty="0"/>
              <a:t>for the same. The authentication we use is the farmer id which is provided by government to the farmers</a:t>
            </a:r>
          </a:p>
        </p:txBody>
      </p:sp>
    </p:spTree>
    <p:extLst>
      <p:ext uri="{BB962C8B-B14F-4D97-AF65-F5344CB8AC3E}">
        <p14:creationId xmlns:p14="http://schemas.microsoft.com/office/powerpoint/2010/main" val="137425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C8A5-B5CB-4475-A3C9-ED7A3CC4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9" y="760151"/>
            <a:ext cx="5092906" cy="765698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1514-9DCF-4AB0-83AC-3C198EFD5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76" y="1784410"/>
            <a:ext cx="5084979" cy="2476871"/>
          </a:xfrm>
        </p:spPr>
        <p:txBody>
          <a:bodyPr>
            <a:normAutofit/>
          </a:bodyPr>
          <a:lstStyle/>
          <a:p>
            <a:r>
              <a:rPr lang="en-US" dirty="0"/>
              <a:t>Direct Connection to government</a:t>
            </a:r>
          </a:p>
          <a:p>
            <a:r>
              <a:rPr lang="en-US" dirty="0"/>
              <a:t>Digital learning</a:t>
            </a:r>
          </a:p>
          <a:p>
            <a:r>
              <a:rPr lang="en-US" dirty="0"/>
              <a:t>Investment</a:t>
            </a:r>
          </a:p>
          <a:p>
            <a:r>
              <a:rPr lang="en-US" dirty="0"/>
              <a:t>Bank loans are made automated.</a:t>
            </a:r>
          </a:p>
          <a:p>
            <a:r>
              <a:rPr lang="en-US" dirty="0"/>
              <a:t>Pay back are also automated.</a:t>
            </a:r>
          </a:p>
          <a:p>
            <a:r>
              <a:rPr lang="en-US" dirty="0"/>
              <a:t>Free Application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11DF7FB-DBAF-4C3F-B8D0-C004113C5D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6" b="14286"/>
          <a:stretch>
            <a:fillRect/>
          </a:stretch>
        </p:blipFill>
        <p:spPr>
          <a:xfrm>
            <a:off x="6949547" y="947691"/>
            <a:ext cx="3200400" cy="4572000"/>
          </a:xfrm>
        </p:spPr>
      </p:pic>
    </p:spTree>
    <p:extLst>
      <p:ext uri="{BB962C8B-B14F-4D97-AF65-F5344CB8AC3E}">
        <p14:creationId xmlns:p14="http://schemas.microsoft.com/office/powerpoint/2010/main" val="164279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73C0-85D2-4D22-8A09-9E5D3787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F719-BBB5-4A39-BF9E-5C87F21C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0" y="1324949"/>
            <a:ext cx="8946541" cy="3193785"/>
          </a:xfrm>
        </p:spPr>
        <p:txBody>
          <a:bodyPr/>
          <a:lstStyle/>
          <a:p>
            <a:r>
              <a:rPr lang="en-US" dirty="0"/>
              <a:t>The existing app only provides details and rates of goods but we bring a system in</a:t>
            </a:r>
          </a:p>
          <a:p>
            <a:r>
              <a:rPr lang="en-US" dirty="0"/>
              <a:t>which you can schedule the pick up time of crops. This app brings a digital learning module and</a:t>
            </a:r>
          </a:p>
          <a:p>
            <a:r>
              <a:rPr lang="en-US" dirty="0"/>
              <a:t>insurance module where they can insure their crops.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2592D-517E-4ED5-A8BA-0C19883E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18" y="3401062"/>
            <a:ext cx="3310415" cy="3377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B8C814-7B5B-4FA1-B418-D703D05E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93" y="3407860"/>
            <a:ext cx="3429000" cy="31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9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222-096B-4259-9B87-6EB8AB3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675" y="1955306"/>
            <a:ext cx="8825657" cy="1348380"/>
          </a:xfrm>
        </p:spPr>
        <p:txBody>
          <a:bodyPr/>
          <a:lstStyle/>
          <a:p>
            <a:pPr algn="ctr"/>
            <a:r>
              <a:rPr lang="en-US" sz="72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950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331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FARM TO STORE</vt:lpstr>
      <vt:lpstr>PROBLEM STATEMENT</vt:lpstr>
      <vt:lpstr>ABSTRACT</vt:lpstr>
      <vt:lpstr>BENEFITS</vt:lpstr>
      <vt:lpstr>NOVELTY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TO STORE</dc:title>
  <dc:creator>kaleeswaran venkat</dc:creator>
  <cp:lastModifiedBy>kaleeswaran venkat</cp:lastModifiedBy>
  <cp:revision>5</cp:revision>
  <dcterms:created xsi:type="dcterms:W3CDTF">2020-02-20T02:52:23Z</dcterms:created>
  <dcterms:modified xsi:type="dcterms:W3CDTF">2020-02-20T03:43:38Z</dcterms:modified>
</cp:coreProperties>
</file>