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ec5bd1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ec5bd1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ec5bd1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ec5bd1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ec5bd1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ec5bd1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ec5bd1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ec5bd1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c5bd1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c5bd1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ec5bd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ec5bd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ec5bd1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ec5bd1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ec5bd1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ec5bd1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ec5bd1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ec5bd1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ec5bd1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ec5bd1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c5bd1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ec5bd1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ec5bd1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ec5bd1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NumPy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standard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random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some key attributes of NumPy arrays.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NumPy is its ability to perform arithmetic on large arrays on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 by element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this works with multiple arrays, as well as how we can apply universal array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Exercise Notebook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Exercise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Solutions Notebook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first python data science library we will learn about is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Almost every data science library we learn about in this course is built using NumPy!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section will cover and why it is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arrays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Retrieve information from a NumPy array through slicing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NumPy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NumPy skills with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library for creating N-dimensional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to quickly broadcast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linear algebra, statistical distributions,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trigonometric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random number capabilities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use NumPy?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NumPy structures look similar to standard Python lists, they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more efficient!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broadcasting capabilities are also extremely useful for quickly applying functions to our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NumPy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standard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random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some key attributes of NumPy arrays.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Indexing and Selection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