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c711b415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c711b415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c711b415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c711b415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c711b415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c711b415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c711b415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c711b415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c711b415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c711b415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c711b415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c711b415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c711b4153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c711b415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2d2e0167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a2d2e0167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2d2e016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a2d2e016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2d2e016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2d2e016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2d2e016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a2d2e016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a2d2e0167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a2d2e0167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ac711b415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ac711b415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a2d2e0167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a2d2e0167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2d2e0167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2d2e0167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a2d2e0167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a2d2e0167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a2d2e0167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a2d2e0167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2d2e0167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2d2e0167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2d2e0167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2d2e0167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a2d2e0167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a2d2e0167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c711b415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c711b415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a2d2e0167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a2d2e0167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a2d2e0167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a2d2e0167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a2d2e0167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a2d2e0167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2d2e0167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2d2e0167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2d2e0167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a2d2e0167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a2d2e0167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a2d2e0167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a2d2e0167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a2d2e0167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a2d2e0167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a2d2e0167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a2d2e0167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a2d2e0167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a2d2e0167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a2d2e0167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711b415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711b415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a2d2e0167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a2d2e0167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a2d2e0167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a2d2e0167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ac711b41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ac711b41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c711b41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c711b41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ac711b4153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ac711b4153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ac711b41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ac711b41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ac711b4153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ac711b4153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c711b41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c711b41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711b41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711b41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c711b41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c711b4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c711b4153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c711b4153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c711b415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c711b415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711b415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711b41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Chick_sexing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 Nearest Neighbors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historically know the sex of the chicks: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2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would we assign sex to a new point?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3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 rot="8706975">
            <a:off x="4666056" y="3477233"/>
            <a:ext cx="507245" cy="147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intuitively “know” this is likely female.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24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 rot="8706975">
            <a:off x="4666056" y="3477233"/>
            <a:ext cx="507245" cy="147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comes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points!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5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5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5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25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25"/>
          <p:cNvCxnSpPr>
            <a:stCxn id="361" idx="0"/>
            <a:endCxn id="330" idx="5"/>
          </p:cNvCxnSpPr>
          <p:nvPr/>
        </p:nvCxnSpPr>
        <p:spPr>
          <a:xfrm rot="10800000">
            <a:off x="4342900" y="3377600"/>
            <a:ext cx="208500" cy="308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5"/>
          <p:cNvCxnSpPr>
            <a:stCxn id="361" idx="1"/>
            <a:endCxn id="331" idx="5"/>
          </p:cNvCxnSpPr>
          <p:nvPr/>
        </p:nvCxnSpPr>
        <p:spPr>
          <a:xfrm rot="10800000">
            <a:off x="4281822" y="3618472"/>
            <a:ext cx="217500" cy="894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5"/>
          <p:cNvCxnSpPr>
            <a:stCxn id="361" idx="3"/>
            <a:endCxn id="332" idx="6"/>
          </p:cNvCxnSpPr>
          <p:nvPr/>
        </p:nvCxnSpPr>
        <p:spPr>
          <a:xfrm flipH="1">
            <a:off x="4236222" y="3812028"/>
            <a:ext cx="263100" cy="63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a less obvious point?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6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6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6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6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6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6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6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6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6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6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6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6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26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703800" y="3104525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"/>
          <p:cNvSpPr/>
          <p:nvPr/>
        </p:nvSpPr>
        <p:spPr>
          <a:xfrm rot="4028107">
            <a:off x="4347830" y="2776472"/>
            <a:ext cx="507258" cy="147486"/>
          </a:xfrm>
          <a:prstGeom prst="rightArrow">
            <a:avLst>
              <a:gd fmla="val 45895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27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points to we consider?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7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7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7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7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7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7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7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7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7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7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7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7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7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7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7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27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4703800" y="3104525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7"/>
          <p:cNvSpPr/>
          <p:nvPr/>
        </p:nvSpPr>
        <p:spPr>
          <a:xfrm rot="4028107">
            <a:off x="4347830" y="2776472"/>
            <a:ext cx="507258" cy="147486"/>
          </a:xfrm>
          <a:prstGeom prst="rightArrow">
            <a:avLst>
              <a:gd fmla="val 45895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28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situation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8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8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28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28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29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9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29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29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5" name="Google Shape;515;p29"/>
          <p:cNvCxnSpPr>
            <a:stCxn id="512" idx="3"/>
            <a:endCxn id="50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0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0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0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30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0" name="Google Shape;540;p30"/>
          <p:cNvCxnSpPr>
            <a:stCxn id="537" idx="3"/>
            <a:endCxn id="527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31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1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1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31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1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5" name="Google Shape;565;p31"/>
          <p:cNvCxnSpPr>
            <a:stCxn id="562" idx="3"/>
            <a:endCxn id="55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31"/>
          <p:cNvCxnSpPr>
            <a:stCxn id="562" idx="2"/>
            <a:endCxn id="551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(K nearest neighbors) is one of the simplest algorithms we will learn about!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Theory and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Classification Coding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Exercise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32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2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2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2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2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32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2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32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1" name="Google Shape;591;p32"/>
          <p:cNvCxnSpPr>
            <a:stCxn id="588" idx="3"/>
            <a:endCxn id="578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2"/>
          <p:cNvCxnSpPr>
            <a:stCxn id="588" idx="2"/>
            <a:endCxn id="577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2"/>
          <p:cNvCxnSpPr>
            <a:stCxn id="581" idx="3"/>
            <a:endCxn id="588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33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K=4 leads to a tie!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1" name="Google Shape;60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2" name="Google Shape;60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3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3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3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3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3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3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3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3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3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33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3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3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33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33"/>
          <p:cNvCxnSpPr>
            <a:stCxn id="615" idx="3"/>
            <a:endCxn id="605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3"/>
          <p:cNvCxnSpPr>
            <a:stCxn id="615" idx="2"/>
            <a:endCxn id="604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33"/>
          <p:cNvCxnSpPr>
            <a:stCxn id="608" idx="3"/>
            <a:endCxn id="615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3"/>
          <p:cNvCxnSpPr>
            <a:stCxn id="607" idx="3"/>
            <a:endCxn id="615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Tie considerations and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choose an odd 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of tie,simply reduce K by 1 until tie is broken.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Randomly break tie.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nearest class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Scikit-Learn do in case of tie?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Warning: Regarding the Nearest Neighbors algorithms, if it is found that two neighbors, neighbor k+1 and k, have identical distances but different labels, the results will depend on the ordering of the training data.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6" name="Google Shape;6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7" name="Google Shape;6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Scikit-Learn do in case of tie?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ties, the answer will be the class that happens to appear first in the set of neighbors.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are ordered by distance, so it chooses the class of the closest point.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7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37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K=4 leads to a tie!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3" name="Google Shape;65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4" name="Google Shape;65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7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7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7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7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7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37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7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37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0" name="Google Shape;670;p37"/>
          <p:cNvCxnSpPr>
            <a:stCxn id="667" idx="3"/>
            <a:endCxn id="657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7"/>
          <p:cNvCxnSpPr>
            <a:stCxn id="667" idx="2"/>
            <a:endCxn id="656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7"/>
          <p:cNvCxnSpPr>
            <a:stCxn id="660" idx="3"/>
            <a:endCxn id="667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7"/>
          <p:cNvCxnSpPr>
            <a:stCxn id="659" idx="3"/>
            <a:endCxn id="667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8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38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closest 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38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8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8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8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8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38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8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8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8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7" name="Google Shape;697;p38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8" name="Google Shape;698;p38"/>
          <p:cNvCxnSpPr>
            <a:stCxn id="695" idx="3"/>
            <a:endCxn id="685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8"/>
          <p:cNvCxnSpPr>
            <a:stCxn id="695" idx="2"/>
            <a:endCxn id="684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8"/>
          <p:cNvCxnSpPr>
            <a:stCxn id="688" idx="3"/>
            <a:endCxn id="695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8"/>
          <p:cNvCxnSpPr>
            <a:stCxn id="687" idx="3"/>
            <a:endCxn id="695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38"/>
          <p:cNvSpPr/>
          <p:nvPr/>
        </p:nvSpPr>
        <p:spPr>
          <a:xfrm>
            <a:off x="3951350" y="3388775"/>
            <a:ext cx="384300" cy="3843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9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39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closest 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0" name="Google Shape;71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1" name="Google Shape;71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9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9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9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9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9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9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9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9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9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9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39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9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9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39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7" name="Google Shape;727;p39"/>
          <p:cNvCxnSpPr>
            <a:stCxn id="724" idx="3"/>
            <a:endCxn id="714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9"/>
          <p:cNvCxnSpPr>
            <a:stCxn id="724" idx="2"/>
            <a:endCxn id="713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9"/>
          <p:cNvCxnSpPr>
            <a:stCxn id="717" idx="3"/>
            <a:endCxn id="724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39"/>
          <p:cNvCxnSpPr>
            <a:stCxn id="716" idx="3"/>
            <a:endCxn id="724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39"/>
          <p:cNvSpPr/>
          <p:nvPr/>
        </p:nvSpPr>
        <p:spPr>
          <a:xfrm>
            <a:off x="3951350" y="3388775"/>
            <a:ext cx="384300" cy="3843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40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K=5 causes a switch from previous K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40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0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0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0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0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0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0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40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0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0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40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6" name="Google Shape;756;p40"/>
          <p:cNvCxnSpPr>
            <a:stCxn id="753" idx="3"/>
            <a:endCxn id="743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0"/>
          <p:cNvCxnSpPr>
            <a:stCxn id="753" idx="2"/>
            <a:endCxn id="742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40"/>
          <p:cNvCxnSpPr>
            <a:stCxn id="746" idx="3"/>
            <a:endCxn id="753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40"/>
          <p:cNvCxnSpPr>
            <a:stCxn id="745" idx="3"/>
            <a:endCxn id="753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40"/>
          <p:cNvCxnSpPr>
            <a:stCxn id="744" idx="3"/>
            <a:endCxn id="753" idx="0"/>
          </p:cNvCxnSpPr>
          <p:nvPr/>
        </p:nvCxnSpPr>
        <p:spPr>
          <a:xfrm flipH="1">
            <a:off x="4510822" y="2838603"/>
            <a:ext cx="498000" cy="4011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p41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choose best K value?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8" name="Google Shape;7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9" name="Google Shape;7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41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1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1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1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41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1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1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4" name="Google Shape;784;p4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5" name="Google Shape;785;p41"/>
          <p:cNvCxnSpPr>
            <a:stCxn id="782" idx="3"/>
            <a:endCxn id="77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41"/>
          <p:cNvCxnSpPr>
            <a:stCxn id="782" idx="2"/>
            <a:endCxn id="771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41"/>
          <p:cNvCxnSpPr>
            <a:stCxn id="775" idx="3"/>
            <a:endCxn id="782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41"/>
          <p:cNvCxnSpPr>
            <a:stCxn id="774" idx="3"/>
            <a:endCxn id="782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41"/>
          <p:cNvCxnSpPr>
            <a:stCxn id="773" idx="3"/>
            <a:endCxn id="782" idx="0"/>
          </p:cNvCxnSpPr>
          <p:nvPr/>
        </p:nvCxnSpPr>
        <p:spPr>
          <a:xfrm flipH="1">
            <a:off x="4510822" y="2838603"/>
            <a:ext cx="498000" cy="4011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KNN can be used for regression tasks, its performance can be quite poor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less efficient than other algorithms, so we’ve decided not to exhibit its use for regression.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if you do want to use it for regression it is very easy to swap in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KNNRegressor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 with scikit-learn.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a K value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minimizes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= 1 - 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validate a grid search of multiple K values and choose K that results in lowest error or highest accuracy.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6" name="Google Shape;79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7" name="Google Shape;79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3" name="Google Shape;80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4" name="Google Shape;80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5" name="Google Shape;80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4"/>
          <p:cNvSpPr/>
          <p:nvPr/>
        </p:nvSpPr>
        <p:spPr>
          <a:xfrm rot="-3324771">
            <a:off x="4081009" y="3308197"/>
            <a:ext cx="664307" cy="24157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3" name="Google Shape;82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4" name="Google Shape;82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45"/>
          <p:cNvSpPr/>
          <p:nvPr/>
        </p:nvSpPr>
        <p:spPr>
          <a:xfrm>
            <a:off x="2008025" y="3911950"/>
            <a:ext cx="229500" cy="45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45"/>
          <p:cNvCxnSpPr/>
          <p:nvPr/>
        </p:nvCxnSpPr>
        <p:spPr>
          <a:xfrm>
            <a:off x="2589850" y="3936100"/>
            <a:ext cx="43890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45"/>
          <p:cNvCxnSpPr/>
          <p:nvPr/>
        </p:nvCxnSpPr>
        <p:spPr>
          <a:xfrm>
            <a:off x="2589850" y="4335200"/>
            <a:ext cx="43890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9" name="Google Shape;829;p45"/>
          <p:cNvSpPr/>
          <p:nvPr/>
        </p:nvSpPr>
        <p:spPr>
          <a:xfrm rot="-3324771">
            <a:off x="4081009" y="3308197"/>
            <a:ext cx="664307" cy="24157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Google Shape;83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only takes into account the K value with the lowest error rate across multiple folds.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could result in a more complex model (higher value of K).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context of the problem to decide if larger K values are an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6" name="Google Shape;83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7" name="Google Shape;83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Sort feature vectors (N dimensional space) by distance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class based on K nearest feature vectors.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4" name="Google Shape;84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5" name="Google Shape;84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1" name="Google Shape;85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ways to measure distance: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Minkowski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Manhattan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Chebyshev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2" name="Google Shape;85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3" name="Google Shape;85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0" name="Google Shape;86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1" name="Google Shape;86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49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9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9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9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49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49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9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9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50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50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50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50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5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50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5" name="Google Shape;885;p50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0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0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8" name="Google Shape;888;p50"/>
          <p:cNvCxnSpPr/>
          <p:nvPr/>
        </p:nvCxnSpPr>
        <p:spPr>
          <a:xfrm>
            <a:off x="1765075" y="3181475"/>
            <a:ext cx="0" cy="15393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50"/>
          <p:cNvCxnSpPr/>
          <p:nvPr/>
        </p:nvCxnSpPr>
        <p:spPr>
          <a:xfrm>
            <a:off x="8165875" y="3181475"/>
            <a:ext cx="0" cy="15393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51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5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3" name="Google Shape;903;p51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4" name="Google Shape;904;p51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1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51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51"/>
          <p:cNvCxnSpPr/>
          <p:nvPr/>
        </p:nvCxnSpPr>
        <p:spPr>
          <a:xfrm>
            <a:off x="802925" y="4376450"/>
            <a:ext cx="8125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51"/>
          <p:cNvCxnSpPr/>
          <p:nvPr/>
        </p:nvCxnSpPr>
        <p:spPr>
          <a:xfrm>
            <a:off x="802925" y="3995450"/>
            <a:ext cx="8125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also heard of K means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 means is unrelated to KNN, be careful not to confuse the two due to their similar sounding names!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is necessary for KNN.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52"/>
          <p:cNvSpPr/>
          <p:nvPr/>
        </p:nvSpPr>
        <p:spPr>
          <a:xfrm>
            <a:off x="3461400" y="2686450"/>
            <a:ext cx="2315700" cy="2018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52"/>
          <p:cNvSpPr txBox="1"/>
          <p:nvPr/>
        </p:nvSpPr>
        <p:spPr>
          <a:xfrm>
            <a:off x="2924175" y="4704550"/>
            <a:ext cx="3489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Scaled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52"/>
          <p:cNvSpPr txBox="1"/>
          <p:nvPr/>
        </p:nvSpPr>
        <p:spPr>
          <a:xfrm rot="-5400000">
            <a:off x="2306525" y="35813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Scaled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52"/>
          <p:cNvSpPr/>
          <p:nvPr/>
        </p:nvSpPr>
        <p:spPr>
          <a:xfrm>
            <a:off x="3605150" y="3892013"/>
            <a:ext cx="147300" cy="147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52"/>
          <p:cNvSpPr/>
          <p:nvPr/>
        </p:nvSpPr>
        <p:spPr>
          <a:xfrm>
            <a:off x="3844175" y="3479088"/>
            <a:ext cx="147300" cy="147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52"/>
          <p:cNvSpPr/>
          <p:nvPr/>
        </p:nvSpPr>
        <p:spPr>
          <a:xfrm>
            <a:off x="3958875" y="4145288"/>
            <a:ext cx="147300" cy="147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52"/>
          <p:cNvSpPr/>
          <p:nvPr/>
        </p:nvSpPr>
        <p:spPr>
          <a:xfrm>
            <a:off x="4976750" y="3511013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52"/>
          <p:cNvSpPr/>
          <p:nvPr/>
        </p:nvSpPr>
        <p:spPr>
          <a:xfrm>
            <a:off x="5215775" y="3098088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52"/>
          <p:cNvSpPr/>
          <p:nvPr/>
        </p:nvSpPr>
        <p:spPr>
          <a:xfrm>
            <a:off x="5330475" y="3764288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the KNN Algorithm is relatively simple, keep in mind the following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the optimal K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to explore how to perform KNN for classification!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One: Data and Model</a:t>
            </a:r>
            <a:endParaRPr/>
          </a:p>
        </p:txBody>
      </p:sp>
      <p:pic>
        <p:nvPicPr>
          <p:cNvPr descr="watermark.jpg" id="940" name="Google Shape;94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Two: Choosing K</a:t>
            </a:r>
            <a:endParaRPr/>
          </a:p>
        </p:txBody>
      </p:sp>
      <p:pic>
        <p:nvPicPr>
          <p:cNvPr descr="watermark.jpg" id="948" name="Google Shape;948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Pipeline object in Scikit-Learn can set up a sequence of repeated operations, such as a scaler and a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only the pipeline needs to be called, instead of having to repeatedly call a scaler and a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7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3" name="Google Shape;9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4" name="Google Shape;9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 on a real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analyzing sonar frequencies to help distinguish between rocks or sea mines!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026" y="2825325"/>
            <a:ext cx="4337950" cy="2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9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Relevant Reading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Chapter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Formula 2.12 starts discussion on KNN for classification.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502" y="3242402"/>
            <a:ext cx="5294826" cy="12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</a:t>
            </a:r>
            <a:endParaRPr/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 nearest neighbors is one of the simplest machine learning algorithms.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simply assigns a label to new data based on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between the old data and new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intuition with an example use case...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Sexing chicks is still a very manual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en.wikipedia.org/wiki/Chick_sexing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gathered a dataset of baby chick heights and weights.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could we train an algorithm to identify the sex of a new baby chick based on historical features?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height and weight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