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Montserra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306f8ae1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306f8ae1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306f8ae1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306f8ae1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06f8ae1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06f8ae1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306f8ae1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306f8ae1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306f8ae1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306f8ae1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306f8ae1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306f8ae1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306f8ae1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306f8ae1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306f8ae17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306f8ae17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06f8ae17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306f8ae17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306f8ae17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306f8ae17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306f8ae1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306f8ae1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306f8ae1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306f8ae1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306f8ae1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306f8ae1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306f8ae1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306f8ae1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306f8ae1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306f8ae1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306f8ae1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306f8ae1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306f8ae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306f8ae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306f8ae1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306f8ae1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306f8ae1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306f8ae1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306f8ae1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306f8ae1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306f8ae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306f8a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306f8ae17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d306f8ae17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306f8ae17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d306f8ae17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306f8ae17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306f8ae1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d306f8ae1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d306f8ae1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306f8ae17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306f8ae17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d306f8ae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d306f8ae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306f8ae17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d306f8ae17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d306f8ae17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d306f8ae17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d306f8ae17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d306f8ae17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d306f8ae17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d306f8ae17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71b99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71b99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d306f8ae17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d306f8ae17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306f8ae17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d306f8ae17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d306f8ae17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d306f8ae17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d306f8ae17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d306f8ae17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d306f8ae17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d306f8ae17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d306f8ae1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d306f8ae1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d306f8ae1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d306f8ae1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271b997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d271b997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d306f8ae1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d306f8ae1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306f8ae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306f8ae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71b997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71b997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306f8ae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306f8ae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306f8ae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306f8ae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06f8ae1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306f8ae1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Divides points into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 Approach: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point begins as its own cluster, then clusters are joined.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Divisive Approach: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points begin in the same cluster, then clusters are split.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Divides points into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4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4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4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4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4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" name="Google Shape;177;p25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5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5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5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5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5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5"/>
          <p:cNvCxnSpPr/>
          <p:nvPr/>
        </p:nvCxnSpPr>
        <p:spPr>
          <a:xfrm rot="10800000">
            <a:off x="4259325" y="377990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5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6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6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6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6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6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6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6"/>
          <p:cNvCxnSpPr/>
          <p:nvPr/>
        </p:nvCxnSpPr>
        <p:spPr>
          <a:xfrm rot="10800000">
            <a:off x="4259325" y="377990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6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6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6"/>
          <p:cNvCxnSpPr/>
          <p:nvPr/>
        </p:nvCxnSpPr>
        <p:spPr>
          <a:xfrm rot="10800000">
            <a:off x="4828275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6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6" name="Google Shape;226;p27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7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7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7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7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7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7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4259325" y="377990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7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7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7"/>
          <p:cNvCxnSpPr/>
          <p:nvPr/>
        </p:nvCxnSpPr>
        <p:spPr>
          <a:xfrm rot="10800000">
            <a:off x="4828275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7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7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7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7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Opposite of the Agglomerative approach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Divisive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approach, which starts with all points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belonging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the same cluster, and the begins divisions to separate out clusters.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Process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data points to find most similar data points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 these to create a cluster.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clusters to find most similar clusters and merge again.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until all points in a single cluster.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Process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025" y="1763850"/>
            <a:ext cx="5133450" cy="30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Process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 rotWithShape="1">
          <a:blip r:embed="rId4">
            <a:alphaModFix/>
          </a:blip>
          <a:srcRect b="0" l="0" r="0" t="20477"/>
          <a:stretch/>
        </p:blipFill>
        <p:spPr>
          <a:xfrm>
            <a:off x="2597312" y="1760650"/>
            <a:ext cx="4112875" cy="327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time to explore another clustering method!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is very common in biology and lends itself nicely to visualizing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can also help the user decide on an appropriate number of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 few key topics we still need to understand for Hierarchical Clustering: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 Matrix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Measures distance between two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Euclidean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Manhattan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Cosine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many more...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choice is Euclidean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550" y="2223800"/>
            <a:ext cx="3836500" cy="26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choice is Euclidean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550" y="2223800"/>
            <a:ext cx="3836500" cy="26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/>
          <p:nvPr/>
        </p:nvSpPr>
        <p:spPr>
          <a:xfrm>
            <a:off x="2952325" y="2221925"/>
            <a:ext cx="3336900" cy="46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dimension would be a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… +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n-1p-1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dimension would be a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… +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n-1p-1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MinMaxScaler we can scale all features to be between 0 and 1.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maximum distance between a feature to be 1.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displaying all potential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computationally expensive to compute and display for larger data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useful for deciding on number of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9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9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8" name="Google Shape;348;p39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9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9"/>
          <p:cNvCxnSpPr/>
          <p:nvPr/>
        </p:nvCxnSpPr>
        <p:spPr>
          <a:xfrm rot="10800000">
            <a:off x="4247850" y="4074725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9"/>
          <p:cNvCxnSpPr/>
          <p:nvPr/>
        </p:nvCxnSpPr>
        <p:spPr>
          <a:xfrm rot="10800000">
            <a:off x="5390850" y="4067225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9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9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9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9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9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9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9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9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9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9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0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0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0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0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0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7" name="Google Shape;377;p40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40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0"/>
          <p:cNvCxnSpPr/>
          <p:nvPr/>
        </p:nvCxnSpPr>
        <p:spPr>
          <a:xfrm rot="10800000">
            <a:off x="4247850" y="4074725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40"/>
          <p:cNvCxnSpPr/>
          <p:nvPr/>
        </p:nvCxnSpPr>
        <p:spPr>
          <a:xfrm rot="10800000">
            <a:off x="5390850" y="4067225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40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40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40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40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40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40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40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0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0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0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0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40"/>
          <p:cNvCxnSpPr/>
          <p:nvPr/>
        </p:nvCxnSpPr>
        <p:spPr>
          <a:xfrm rot="10800000">
            <a:off x="1222450" y="2129825"/>
            <a:ext cx="0" cy="2467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40"/>
          <p:cNvSpPr txBox="1"/>
          <p:nvPr/>
        </p:nvSpPr>
        <p:spPr>
          <a:xfrm>
            <a:off x="146075" y="302152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1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41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41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1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1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8" name="Google Shape;408;p41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1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1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1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1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1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1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1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1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1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41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41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41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41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41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41"/>
          <p:cNvCxnSpPr/>
          <p:nvPr/>
        </p:nvCxnSpPr>
        <p:spPr>
          <a:xfrm rot="10800000">
            <a:off x="1222450" y="2129825"/>
            <a:ext cx="0" cy="2467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41"/>
          <p:cNvSpPr txBox="1"/>
          <p:nvPr/>
        </p:nvSpPr>
        <p:spPr>
          <a:xfrm>
            <a:off x="146075" y="302152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41"/>
          <p:cNvSpPr/>
          <p:nvPr/>
        </p:nvSpPr>
        <p:spPr>
          <a:xfrm>
            <a:off x="4013250" y="3951825"/>
            <a:ext cx="1536000" cy="73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Theory and Intuition of 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Coding Example of 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We’ll skip an assessment for now and revisit when we discuss DBSCAN clustering for comparison.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2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2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42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2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2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2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42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2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42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2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42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2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2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2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42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42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42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2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42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42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42"/>
          <p:cNvCxnSpPr/>
          <p:nvPr/>
        </p:nvCxnSpPr>
        <p:spPr>
          <a:xfrm rot="10800000">
            <a:off x="1222450" y="2129825"/>
            <a:ext cx="0" cy="2467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42"/>
          <p:cNvSpPr txBox="1"/>
          <p:nvPr/>
        </p:nvSpPr>
        <p:spPr>
          <a:xfrm>
            <a:off x="146075" y="302152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42"/>
          <p:cNvSpPr/>
          <p:nvPr/>
        </p:nvSpPr>
        <p:spPr>
          <a:xfrm>
            <a:off x="6832650" y="2168125"/>
            <a:ext cx="340500" cy="1553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3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43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3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43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43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2" name="Google Shape;472;p43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43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43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43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43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3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3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43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43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43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43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43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3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43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3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4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44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44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44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2" name="Google Shape;502;p44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44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44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44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44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4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44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44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44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4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4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4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44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44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44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44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44"/>
          <p:cNvCxnSpPr/>
          <p:nvPr/>
        </p:nvCxnSpPr>
        <p:spPr>
          <a:xfrm>
            <a:off x="2967700" y="2690925"/>
            <a:ext cx="47514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5" name="Google Shape;52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6" name="Google Shape;52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5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45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5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45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45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5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3" name="Google Shape;533;p45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45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45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45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45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45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45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45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45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5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45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45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5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45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45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5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9" name="Google Shape;549;p45"/>
          <p:cNvCxnSpPr/>
          <p:nvPr/>
        </p:nvCxnSpPr>
        <p:spPr>
          <a:xfrm>
            <a:off x="2967700" y="2690925"/>
            <a:ext cx="47514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50" name="Google Shape;550;p45"/>
          <p:cNvSpPr/>
          <p:nvPr/>
        </p:nvSpPr>
        <p:spPr>
          <a:xfrm>
            <a:off x="1622250" y="3083025"/>
            <a:ext cx="4051800" cy="15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>
            <a:off x="6158350" y="3124225"/>
            <a:ext cx="1759200" cy="15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6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6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2" name="Google Shape;562;p46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6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46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46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6" name="Google Shape;566;p46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46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46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6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46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6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6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6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46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46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6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46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46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46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46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46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2" name="Google Shape;582;p46"/>
          <p:cNvCxnSpPr/>
          <p:nvPr/>
        </p:nvCxnSpPr>
        <p:spPr>
          <a:xfrm>
            <a:off x="1845200" y="3405925"/>
            <a:ext cx="60045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83" name="Google Shape;583;p46"/>
          <p:cNvSpPr/>
          <p:nvPr/>
        </p:nvSpPr>
        <p:spPr>
          <a:xfrm>
            <a:off x="1845200" y="3621200"/>
            <a:ext cx="1536300" cy="106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6158350" y="3662425"/>
            <a:ext cx="1759200" cy="106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4060125" y="3911000"/>
            <a:ext cx="1536300" cy="77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measure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from a point to an entire cluster?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measure distance from a cluster to another cluster?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48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two or more points are together and we want to continue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 to join clusters, we need to decide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parameter.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49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9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9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49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49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9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9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9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9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9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9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9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9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9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9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9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50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50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0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50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50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0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0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0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0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0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0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0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0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0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0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0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8" name="Google Shape;648;p50"/>
          <p:cNvCxnSpPr>
            <a:stCxn id="639" idx="4"/>
            <a:endCxn id="646" idx="7"/>
          </p:cNvCxnSpPr>
          <p:nvPr/>
        </p:nvCxnSpPr>
        <p:spPr>
          <a:xfrm>
            <a:off x="3785811" y="2995295"/>
            <a:ext cx="1619100" cy="14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51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51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1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51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51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1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1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1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1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1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1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1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1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1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1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1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2" name="Google Shape;672;p51"/>
          <p:cNvCxnSpPr>
            <a:stCxn id="660" idx="5"/>
            <a:endCxn id="668" idx="6"/>
          </p:cNvCxnSpPr>
          <p:nvPr/>
        </p:nvCxnSpPr>
        <p:spPr>
          <a:xfrm>
            <a:off x="3208713" y="2624413"/>
            <a:ext cx="2558400" cy="70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52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9" name="Google Shape;67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52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2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52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52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2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2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2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2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2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2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2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2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2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2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2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6" name="Google Shape;696;p52"/>
          <p:cNvCxnSpPr/>
          <p:nvPr/>
        </p:nvCxnSpPr>
        <p:spPr>
          <a:xfrm>
            <a:off x="3396087" y="2861212"/>
            <a:ext cx="2467500" cy="16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3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3" name="Google Shape;703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Google Shape;704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53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3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53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53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3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3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3"/>
          <p:cNvSpPr/>
          <p:nvPr/>
        </p:nvSpPr>
        <p:spPr>
          <a:xfrm rot="-5684483">
            <a:off x="3669057" y="2978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3"/>
          <p:cNvSpPr/>
          <p:nvPr/>
        </p:nvSpPr>
        <p:spPr>
          <a:xfrm rot="-5684483">
            <a:off x="2939836" y="299189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3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3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3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3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3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3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3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0" name="Google Shape;720;p53"/>
          <p:cNvCxnSpPr>
            <a:stCxn id="708" idx="5"/>
            <a:endCxn id="709" idx="1"/>
          </p:cNvCxnSpPr>
          <p:nvPr/>
        </p:nvCxnSpPr>
        <p:spPr>
          <a:xfrm>
            <a:off x="3208713" y="2624413"/>
            <a:ext cx="1242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1" name="Google Shape;721;p53"/>
          <p:cNvCxnSpPr>
            <a:stCxn id="713" idx="1"/>
            <a:endCxn id="709" idx="7"/>
          </p:cNvCxnSpPr>
          <p:nvPr/>
        </p:nvCxnSpPr>
        <p:spPr>
          <a:xfrm flipH="1">
            <a:off x="3468731" y="2629818"/>
            <a:ext cx="234600" cy="1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2" name="Google Shape;722;p53"/>
          <p:cNvCxnSpPr>
            <a:stCxn id="711" idx="7"/>
            <a:endCxn id="709" idx="6"/>
          </p:cNvCxnSpPr>
          <p:nvPr/>
        </p:nvCxnSpPr>
        <p:spPr>
          <a:xfrm rot="10800000">
            <a:off x="3496838" y="2860766"/>
            <a:ext cx="1950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3" name="Google Shape;723;p53"/>
          <p:cNvCxnSpPr>
            <a:stCxn id="710" idx="6"/>
            <a:endCxn id="709" idx="4"/>
          </p:cNvCxnSpPr>
          <p:nvPr/>
        </p:nvCxnSpPr>
        <p:spPr>
          <a:xfrm flipH="1" rot="10800000">
            <a:off x="3400465" y="2956970"/>
            <a:ext cx="3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4" name="Google Shape;724;p53"/>
          <p:cNvCxnSpPr>
            <a:stCxn id="712" idx="4"/>
            <a:endCxn id="709" idx="3"/>
          </p:cNvCxnSpPr>
          <p:nvPr/>
        </p:nvCxnSpPr>
        <p:spPr>
          <a:xfrm flipH="1" rot="10800000">
            <a:off x="3131865" y="2928620"/>
            <a:ext cx="2010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54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Criterion determining which distance to use between sets of observation.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 will merge pairs of clusters that minimizes the criterion.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1" name="Google Shape;73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2" name="Google Shape;73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55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Ward: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minimizes variance of clusters being merged.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Average: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uses average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between two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Maximum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distances between all observations of the two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56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move on to exploring these concepts through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7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Part Two: Linkages</a:t>
            </a:r>
            <a:endParaRPr/>
          </a:p>
        </p:txBody>
      </p:sp>
      <p:pic>
        <p:nvPicPr>
          <p:cNvPr descr="watermark.jpg" id="755" name="Google Shape;75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6" name="Google Shape;75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8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Part One: Basics</a:t>
            </a:r>
            <a:endParaRPr/>
          </a:p>
        </p:txBody>
      </p:sp>
      <p:pic>
        <p:nvPicPr>
          <p:cNvPr descr="watermark.jpg" id="763" name="Google Shape;76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9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One: Data and Visualization</a:t>
            </a:r>
            <a:endParaRPr/>
          </a:p>
        </p:txBody>
      </p:sp>
      <p:pic>
        <p:nvPicPr>
          <p:cNvPr descr="watermark.jpg" id="771" name="Google Shape;77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0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Two: Clusters and Dendrograms</a:t>
            </a:r>
            <a:endParaRPr/>
          </a:p>
        </p:txBody>
      </p:sp>
      <p:pic>
        <p:nvPicPr>
          <p:cNvPr descr="watermark.jpg" id="779" name="Google Shape;77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Like most clustering algorithms, Hierarchical Clustering simply relies on measuring which data points are most “similar” to other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is defined by choosing a distance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Easy to understand and visualize.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users decide how many clusters to choose.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necessary to choose cluster amount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running the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Divides points into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