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1486C0-E3B6-4FE1-9BC0-3EDA47795682}">
  <a:tblStyle styleId="{0A1486C0-E3B6-4FE1-9BC0-3EDA47795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{0A1486C0-E3B6-4FE1-9BC0-3EDA47795682}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