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5A36B6-B2D9-4FDD-95D6-6B8A54933F31}">
  <a:tblStyle styleId="{575A36B6-B2D9-4FDD-95D6-6B8A54933F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{575A36B6-B2D9-4FDD-95D6-6B8A54933F31}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