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</p:sldIdLst>
  <p:sldSz cy="5143500" cx="9144000"/>
  <p:notesSz cx="6858000" cy="9144000"/>
  <p:embeddedFontLst>
    <p:embeddedFont>
      <p:font typeface="Montserrat"/>
      <p:regular r:id="rId55"/>
      <p:bold r:id="rId56"/>
      <p:italic r:id="rId57"/>
      <p:boldItalic r:id="rId58"/>
    </p:embeddedFont>
    <p:embeddedFont>
      <p:font typeface="Overpass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Overpass-boldItalic.fntdata"/><Relationship Id="rId61" Type="http://schemas.openxmlformats.org/officeDocument/2006/relationships/font" Target="fonts/Overpass-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Overpass-bold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font" Target="fonts/Montserrat-italic.fntdata"/><Relationship Id="rId12" Type="http://schemas.openxmlformats.org/officeDocument/2006/relationships/slide" Target="slides/slide8.xml"/><Relationship Id="rId56" Type="http://schemas.openxmlformats.org/officeDocument/2006/relationships/font" Target="fonts/Montserrat-bold.fntdata"/><Relationship Id="rId15" Type="http://schemas.openxmlformats.org/officeDocument/2006/relationships/slide" Target="slides/slide11.xml"/><Relationship Id="rId59" Type="http://schemas.openxmlformats.org/officeDocument/2006/relationships/font" Target="fonts/Overpass-regular.fntdata"/><Relationship Id="rId14" Type="http://schemas.openxmlformats.org/officeDocument/2006/relationships/slide" Target="slides/slide10.xml"/><Relationship Id="rId58" Type="http://schemas.openxmlformats.org/officeDocument/2006/relationships/font" Target="fonts/Montserrat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6fa6eeb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6fa6eeb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6fa6eeb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6fa6eeb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f1754bd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f1754bd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f1754bd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f1754bd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f1754bd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f1754bd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f1754bd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f1754bd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f1754bd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f1754bd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f1754bd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f1754b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f1754bd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f1754bd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f1754bd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f1754bd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fa6eeb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fa6ee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f1754bd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0f1754bd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0afe03fdf_4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0afe03fdf_4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0afe03fdf_4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0afe03fdf_4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0afe03fdf_4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0afe03fdf_4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0afe03fdf_4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0afe03fdf_4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0afe03fdf_4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0afe03fdf_4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0afe03fdf_4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0afe03fdf_4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0afe03fdf_4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0afe03fdf_4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0afe03fdf_4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0afe03fdf_4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0afe03fdf_4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0afe03fdf_4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0afe03fdf_4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0afe03fdf_4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0afe03fdf_4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0afe03fdf_4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0f1754bd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0f1754bd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0f1754bd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0f1754bd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0f1754b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0f1754b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0f1754bd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0f1754b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b3187ed9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b3187ed9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0f1754bd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0f1754bd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0f1754bd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0f1754bd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0f15237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0f15237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6fa6eeb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6fa6eeb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3187ed98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b3187ed98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b3187ed98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b3187ed98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0f1754bd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0f1754bd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0f1754bd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0f1754bd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0f1754bd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0f1754bd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0f1754bd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0f1754bd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0f1754bd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0f1754bd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0f152378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0f152378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6fa6eeb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6fa6eeb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0f152378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0f152378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6fa6eeb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6fa6eeb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6fa6eeb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6fa6eeb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6fa6eeb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6fa6eeb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6fa6eeb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6fa6eeb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support@udemy.com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purpose of chat channel is to connect students with other students.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Technical questions related to course material are best suited for the QA forums.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2 vs Python 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between Python 2 vs 3 used to be a very difficult decision for newcomers to the Python programming language.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companies still had legacy Python 2 code to be maintained.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course was initially released teaching both versions of Python (2 and 3).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versions were similar enough that it was easy to learn both simultaneously.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every major external python package has been updated to support Python 3!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course now focuses solely on Python 3.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the code, notebooks, and videos have been updated to Python 3.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need be, going back to Python 2 syntax is a very easy jump once you know Python 3.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3 is the future of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Python 3 for this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Old notebooks are available in case you need Python 2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by installing Python 3!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Google Shape;18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install anything, its important to have a very quick overview of how to work at the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you to programmatically move through your computer’s directories.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cover: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Find your current directory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Listing all files in a directory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change directory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clear the command line screen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" name="Google Shape;19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" name="Google Shape;19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PLEASE DON’T SKIP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THIS LECTURE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3962850" y="3109950"/>
            <a:ext cx="1218300" cy="1218300"/>
          </a:xfrm>
          <a:prstGeom prst="smileyFace">
            <a:avLst>
              <a:gd fmla="val 4653" name="adj"/>
            </a:avLst>
          </a:prstGeom>
          <a:solidFill>
            <a:srgbClr val="9FC5E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MacOS and Linux Users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Jump to: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Windows Users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Jump to: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5" name="Google Shape;20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" name="Google Shape;20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13" name="Google Shape;21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4" name="Google Shape;21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do a brief overview of what Python is, why choose Python for programming, and what you can do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lecture in particular is geared towards people new to programming.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311700" y="1152475"/>
            <a:ext cx="564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Brief History of Python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Created in 1990 by Guido van Rossum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3 released in 2008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8175" y="2567296"/>
            <a:ext cx="3647624" cy="24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311700" y="1152475"/>
            <a:ext cx="564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Brief History of Python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Specifically designed as an easy to use language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High focus on readability of code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8" name="Google Shape;238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9" name="Google Shape;239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8175" y="2567296"/>
            <a:ext cx="3647624" cy="24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Choose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Designed for clear, logical code that is easy to read and learn.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Lots of existing libraries and frameworks written in Python allowing users to apply Python to a wide variety of tasks.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Google Shape;24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Google Shape;24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Choose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Focuses on optimizing developer time, rather than a computer’s processing time.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Great documentation online: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docs.python.org/3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can you do with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course first focuses on “base” Python, which consists of the core components of the language and writing scripts and small programs.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we begin to learn about outside libraries and frameworks that greatly expand Python’s capabilities.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can you do with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Automate simple tasks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Searching for files and editing them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Scraping information from a website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Reading and editing excel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 with PDFs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Automate emails and text messages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out forms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can you do with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Science and Machine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Analyze large data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visualizations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 machine learning tasks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and run predictive algorithms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 for going through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Advice on how to approach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to find the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use the student chat channel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can you do with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websites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web frameworks such as Django and Flask to handle the backend of a website and user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interactive dashboards for users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you understand base Python and begin working with a few libraries, you’ll quickly begin to see the vast potential Python has for your own projects!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with setting you up for the course!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5" name="Google Shape;295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6" name="Google Shape;296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Windows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2" name="Google Shape;30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3" name="Google Shape;30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MacOS and Linux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9" name="Google Shape;30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0" name="Google Shape;31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 txBox="1"/>
          <p:nvPr>
            <p:ph type="ctrTitle"/>
          </p:nvPr>
        </p:nvSpPr>
        <p:spPr>
          <a:xfrm>
            <a:off x="311700" y="1735675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Installing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6" name="Google Shape;31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7" name="Google Shape;31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ways to run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we’ll explore the difference between running a Python .py script or running Python code in a notebook environment.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Either way, we will still want to install Python!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4" name="Google Shape;32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5" name="Google Shape;32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Installation Lecture: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Anaconda Distribution for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Anaconda installs Python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 easy to use development environment and navigator launch tool.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Briefly run Jupyter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“no install” online options.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2" name="Google Shape;33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3" name="Google Shape;33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now many online “no install” Python environments that can run in the browser (as long as you have an internet connection).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not officially part of the course, we will give you a brief tour of these online “no install” options at the end.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install Python we will use the free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Individual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Anaconda distribution.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distribution includes Python as well as many other useful libraries, including Jupyter Notebook environment.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Anaconda can also easily be installed on to any major OS, Windows, MacOS, or Linux.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8" name="Google Shape;348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9" name="Google Shape;349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51"/>
          <p:cNvSpPr txBox="1"/>
          <p:nvPr>
            <p:ph idx="1" type="body"/>
          </p:nvPr>
        </p:nvSpPr>
        <p:spPr>
          <a:xfrm>
            <a:off x="311700" y="1820825"/>
            <a:ext cx="8684100" cy="27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b="1" lang="en" sz="3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www.anaconda.com/downloads</a:t>
            </a:r>
            <a:endParaRPr b="1" sz="3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6" name="Google Shape;356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7" name="Google Shape;357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Useful Tips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gear setting to speed up or slow down videos.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Udemy App to download videos of course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make use of QA Forums, lots of previous discussion available there!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“No Install” Options: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jupyter.org/try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Collab Online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Repl.it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Search: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“Python Interpreter Online”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4" name="Google Shape;364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5" name="Google Shape;365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Google Shape;371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“No Install” Options: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Hard to upload your own code,data, or notebooks!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not save your code in the free version!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officially part of this course or supported by this course!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2" name="Google Shape;372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3" name="Google Shape;37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Running Python Code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9" name="Google Shape;379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0" name="Google Shape;380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several ways to run Python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discuss the various options for development environments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3 main types of environments: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Editors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IDEs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Notebook Environments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7" name="Google Shape;38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8" name="Google Shape;38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Editors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editors for any text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 with a variety of file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be customized with plugins and add-ons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most are not designed with only Python in mind.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popular: Sublime Text and Atom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5" name="Google Shape;395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6" name="Google Shape;396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IDEs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Development Environments designed specifically for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Larger programs.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 community editions are free.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Designed specifically for Python, lots of extra functionality.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popular: PyCharm and Spyder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3" name="Google Shape;403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4" name="Google Shape;404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0" name="Google Shape;410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Notebook Environments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Great for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See input and output next to each other.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Support in-line markdown notes, visualizations, videos, and more.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file formats that are not .py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 is Jupyter Notebook.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1" name="Google Shape;41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2" name="Google Shape;41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8" name="Google Shape;418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important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Development Environments are a personal choice highly dependent on personal preference.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Choose whichever development environment you prefer!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run Python code: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with an editor to create a .py script and run the file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with a Jupyter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download sublime text editor: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www.sublimetext.com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Notebooks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check against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Google or StackOverflow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the QA Forums in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FAQ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Submit new question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QA forums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Details on what you’ve tried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Screenshot of error or code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2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show you how to get the course notebooks!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to the resource link: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https://github.com/Pierian-Data/Complete-Python-3-Bootcamp</a:t>
            </a:r>
            <a:endParaRPr sz="24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Platform level issues please email: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support@udemy.com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playback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Certification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Payment issues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approach course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Best way to approach the course is review the notebooks along with the video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Beginners: Read extra notes in the notebook along with the video guide.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Experienced: Read the notebooks to see if you only need to review certain parts of the video lecture.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Notebooks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your Automated Welcome message for the link to the notebooks.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review how to download and open them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Running Python Code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lecture.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 is also in the FAQ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link in the automated welcome message to join our discord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automated welcome message also includes a link to a YouTube video describing how to use and log in to the chat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