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44B2DF-EF71-4658-A401-6B396D504DE6}">
  <a:tblStyle styleId="{C344B2DF-EF71-4658-A401-6B396D504D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1db8d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1db8d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1db8de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1db8de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926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now you should have gone through the “warm-up” project, covering: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and Validating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User Interactions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2090" l="0" r="0" t="7403"/>
          <a:stretch/>
        </p:blipFill>
        <p:spPr>
          <a:xfrm>
            <a:off x="3552650" y="2102350"/>
            <a:ext cx="2038700" cy="29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{C344B2DF-EF71-4658-A401-6B396D504DE6}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{C344B2DF-EF71-4658-A401-6B396D504DE6}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8" name="Google Shape;308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{C344B2DF-EF71-4658-A401-6B396D504DE6}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1" name="Google Shape;321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{C344B2DF-EF71-4658-A401-6B396D504DE6}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4" name="Google Shape;334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2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{C344B2DF-EF71-4658-A401-6B396D504DE6}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7" name="Google Shape;347;p42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2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2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2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{C344B2DF-EF71-4658-A401-6B396D504DE6}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0" name="Google Shape;360;p43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3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3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3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