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F9B1D-D843-49A8-8908-BB246FF16633}">
  <a:tblStyle styleId="{667F9B1D-D843-49A8-8908-BB246FF166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{667F9B1D-D843-49A8-8908-BB246FF16633}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