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1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43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0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8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56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76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9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6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9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Binary Search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Time Complexity, Use Case, Code, Flowchart, Stable vs Unstable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Binary Search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Best Case: O(1)</a:t>
            </a:r>
          </a:p>
          <a:p>
            <a:r>
              <a:t>Average Case: O(log n)</a:t>
            </a:r>
          </a:p>
          <a:p>
            <a:r>
              <a:t>Worst Case: O(log n)</a:t>
            </a:r>
          </a:p>
          <a:p>
            <a:endParaRPr/>
          </a:p>
          <a:p>
            <a:r>
              <a:t>Binary Search divides the array into halves, eliminating half of the remaining elements with each comparison.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of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Searching for elements in a sorted array.</a:t>
            </a:r>
          </a:p>
          <a:p>
            <a:r>
              <a:t>- Efficient when searching in large datasets.</a:t>
            </a:r>
          </a:p>
          <a:p>
            <a:r>
              <a:t>- Not applicable to unsorted data.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Binary Search 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start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end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start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end: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mid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start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(end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start)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to avoid overflow replace mid = (start + end) // 2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target: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mid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target: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start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end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Binary Search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1. Start</a:t>
            </a:r>
          </a:p>
          <a:p>
            <a:r>
              <a:t>2. Set left to 0, right to the last index.</a:t>
            </a:r>
          </a:p>
          <a:p>
            <a:r>
              <a:t>3. Find the middle element.</a:t>
            </a:r>
          </a:p>
          <a:p>
            <a:r>
              <a:t>4. If the middle element is equal to the target, return the index.</a:t>
            </a:r>
          </a:p>
          <a:p>
            <a:r>
              <a:t>5. If the target is greater, search in the right half.</a:t>
            </a:r>
          </a:p>
          <a:p>
            <a:r>
              <a:t>6. If the target is smaller, search in the left half.</a:t>
            </a:r>
          </a:p>
          <a:p>
            <a:r>
              <a:t>7. Repeat until the target is found or the search space is exhausted.</a:t>
            </a:r>
          </a:p>
          <a:p>
            <a:r>
              <a:t>8. End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Stable vs Unstable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Binary Search is **stable** in terms of its comparison operation. However, it requires the data to be sorted, which is crucial for its functionality.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311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Trebuchet MS</vt:lpstr>
      <vt:lpstr>Wingdings 3</vt:lpstr>
      <vt:lpstr>Facet</vt:lpstr>
      <vt:lpstr>Binary Search in Python</vt:lpstr>
      <vt:lpstr>Binary Search Time Complexity</vt:lpstr>
      <vt:lpstr>Use Case of Binary Search</vt:lpstr>
      <vt:lpstr>Binary Search Code in Python</vt:lpstr>
      <vt:lpstr>Binary Search Flowchart</vt:lpstr>
      <vt:lpstr>Stable vs Unstable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bhushan pawar</cp:lastModifiedBy>
  <cp:revision>4</cp:revision>
  <dcterms:created xsi:type="dcterms:W3CDTF">2013-01-27T09:14:16Z</dcterms:created>
  <dcterms:modified xsi:type="dcterms:W3CDTF">2025-01-02T18:41:27Z</dcterms:modified>
  <cp:category/>
</cp:coreProperties>
</file>