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1349BE-302F-EA52-A2E5-B743DBBB0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6D62E-7A42-EC5F-F755-3BCC65892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19E2-161D-428B-8EB2-0A6A70D026E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2B918-BC02-ADBF-3D95-65E3C2D4A2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6E60-0630-6A8C-8D14-04AFBC33B0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3E185-8090-4BA2-88EA-A9698016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8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F315-3370-4709-8E45-874BA47ED36E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EC25-D3FA-42AA-ACD4-3B40D47FA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1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AD44-38F7-43E7-BDDB-4A62AE0E0F27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63B5-EC14-4AFD-BADD-F2B7A834B589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B30E-C886-4677-9C72-22E7730FA370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58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4E33-0C61-46DB-909F-A633FF5B6C71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098E-B7F9-409D-963A-9D4B6CE6FDB8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71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C64B-A497-46F9-85E7-997AD863ACCA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7DD4-9D55-481E-9968-87A1D8E4C2F2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5CEB-95F1-48F1-BE4E-FF344F8CD514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661C-CFB7-4E69-99FB-F5052177834D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4D7-0967-4E08-90B0-D6932C8FDCE8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A90E-DAF9-4EB3-97DF-89AE0E750B09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286-DD04-41A2-B689-7A728AA11F96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B799-BFE8-4A83-8DFA-C385AA246FDD}" type="datetime1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2B1-68B4-4D9D-8372-06DB7A882B2B}" type="datetime1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FB2-6A74-4F53-836E-E1EC2E3ED4AC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A1AC-03BD-40DA-92D9-BB3B6885AC38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9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B351-6D29-4729-A2D7-E8C2C5B32EC0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Mohit Dhangar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Linear Search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Time Complexity, Use Case, Code, Flowchart, Stable vs Unstable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69B2-199C-9FD5-E63A-EC78BDE9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Search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Best Case: O(1)</a:t>
            </a:r>
          </a:p>
          <a:p>
            <a:r>
              <a:t>Average Case: O(n)</a:t>
            </a:r>
          </a:p>
          <a:p>
            <a:r>
              <a:t>Worst Case: O(n)</a:t>
            </a:r>
          </a:p>
          <a:p>
            <a:endParaRPr/>
          </a:p>
          <a:p>
            <a:r>
              <a:t>Linear Search checks each element one by one until it finds a match or reaches the end of the list.</a:t>
            </a:r>
          </a:p>
          <a:p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630A8-F3EF-37AD-5C1B-F5C9E3CC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of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Searching for elements in unsorted or small datasets.</a:t>
            </a:r>
          </a:p>
          <a:p>
            <a:r>
              <a:rPr dirty="0"/>
              <a:t>- Simple to implement but inefficient for large datasets.</a:t>
            </a:r>
          </a:p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B0BAF-2F1D-93F8-B69D-DD614402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Mohit </a:t>
            </a:r>
            <a:r>
              <a:rPr lang="en-US" dirty="0" err="1"/>
              <a:t>Dhangar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Search 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Iterate through the list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9BA6-E556-6346-34EC-F77D5D82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Search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Start</a:t>
            </a:r>
          </a:p>
          <a:p>
            <a:r>
              <a:rPr dirty="0"/>
              <a:t>2. Loop through the array.</a:t>
            </a:r>
          </a:p>
          <a:p>
            <a:r>
              <a:rPr dirty="0"/>
              <a:t>3. Compare each element with the target.</a:t>
            </a:r>
          </a:p>
          <a:p>
            <a:r>
              <a:rPr dirty="0"/>
              <a:t>4. If a match is found, return the index.</a:t>
            </a:r>
          </a:p>
          <a:p>
            <a:r>
              <a:rPr dirty="0"/>
              <a:t>5. If no match is found after checking all elements, return -1.</a:t>
            </a:r>
          </a:p>
          <a:p>
            <a:r>
              <a:rPr dirty="0"/>
              <a:t>6. End</a:t>
            </a:r>
          </a:p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EEC44-7915-80EE-3A72-C868BFA3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Stable vs Unstable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Linear Search is **stable** since it does not modify the order of elements during the search process.</a:t>
            </a:r>
          </a:p>
          <a:p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E3A1C-6043-243F-2969-73ED96C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Mohit Dhangar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222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Consolas</vt:lpstr>
      <vt:lpstr>Trebuchet MS</vt:lpstr>
      <vt:lpstr>Wingdings 3</vt:lpstr>
      <vt:lpstr>Facet</vt:lpstr>
      <vt:lpstr>Linear Search in Python</vt:lpstr>
      <vt:lpstr>Linear Search Time Complexity</vt:lpstr>
      <vt:lpstr>Use Case of Linear Search</vt:lpstr>
      <vt:lpstr>Linear Search Code in Python</vt:lpstr>
      <vt:lpstr>Linear Search Flowchart</vt:lpstr>
      <vt:lpstr>Stable vs Unstable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pawar</cp:lastModifiedBy>
  <cp:revision>8</cp:revision>
  <dcterms:created xsi:type="dcterms:W3CDTF">2013-01-27T09:14:16Z</dcterms:created>
  <dcterms:modified xsi:type="dcterms:W3CDTF">2025-01-02T18:55:58Z</dcterms:modified>
  <cp:category/>
</cp:coreProperties>
</file>