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3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6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4616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92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9069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25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75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2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3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0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6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1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4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6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2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Selection Sort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Time Complexity, Use Case, Code, Flowchart, Stable vs Unstable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Selection Sort 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Best Case: O(n^2)</a:t>
            </a:r>
          </a:p>
          <a:p>
            <a:r>
              <a:rPr dirty="0"/>
              <a:t>Average Case: O(n^2)</a:t>
            </a:r>
          </a:p>
          <a:p>
            <a:r>
              <a:rPr dirty="0"/>
              <a:t>Worst Case: O(n^2)</a:t>
            </a:r>
          </a:p>
          <a:p>
            <a:endParaRPr dirty="0"/>
          </a:p>
          <a:p>
            <a:r>
              <a:rPr dirty="0"/>
              <a:t>Selection Sort always performs n^2 comparisons and swaps even in the best case.</a:t>
            </a:r>
          </a:p>
          <a:p>
            <a:r>
              <a:rPr dirty="0"/>
              <a:t>It is not adaptive to input order, meaning it does not perform better for partially sorted data.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of 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Small datasets where simplicity is key.</a:t>
            </a:r>
          </a:p>
          <a:p>
            <a:r>
              <a:t>- Useful when memory writes are more expensive than reads (due to fewer swaps).</a:t>
            </a:r>
          </a:p>
          <a:p>
            <a:r>
              <a:t>- Not recommended for large datasets, where more efficient algorithms like Merge Sort or Quick Sort are preferred.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Selection Sort 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dirty="0"/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selection_sort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min_index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endParaRPr lang="en-IN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IN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[j]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min_index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min_index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j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IN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min_index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min_index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IN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arr</a:t>
            </a:r>
            <a:endParaRPr lang="en-IN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endParaRPr lang="en-IN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Selection Sort Flowchart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Start</a:t>
            </a:r>
          </a:p>
          <a:p>
            <a:r>
              <a:t>2. Loop through the array from 0 to n-1.</a:t>
            </a:r>
          </a:p>
          <a:p>
            <a:r>
              <a:t>3. For each element, find the smallest element in the unsorted part.</a:t>
            </a:r>
          </a:p>
          <a:p>
            <a:r>
              <a:t>4. Swap the found smallest element with the current element.</a:t>
            </a:r>
          </a:p>
          <a:p>
            <a:r>
              <a:t>5. Repeat until the array is sorted.</a:t>
            </a:r>
          </a:p>
          <a:p>
            <a:r>
              <a:t>6. End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Stable vs Unstable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Selection Sort is **unstable** because it may change the relative order of equal elements.</a:t>
            </a:r>
          </a:p>
          <a:p>
            <a:r>
              <a:t>For example, if two equal elements are in the array, selection sort might swap them, changing their order.</a:t>
            </a:r>
          </a:p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327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Consolas</vt:lpstr>
      <vt:lpstr>Trebuchet MS</vt:lpstr>
      <vt:lpstr>Wingdings 3</vt:lpstr>
      <vt:lpstr>Facet</vt:lpstr>
      <vt:lpstr>Selection Sort in Python</vt:lpstr>
      <vt:lpstr>Selection Sort Time Complexity</vt:lpstr>
      <vt:lpstr>Use Case of Selection Sort</vt:lpstr>
      <vt:lpstr>Selection Sort Code in Python</vt:lpstr>
      <vt:lpstr>Selection Sort Flowchart</vt:lpstr>
      <vt:lpstr>Stable vs Unstable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bhushan pawar</cp:lastModifiedBy>
  <cp:revision>3</cp:revision>
  <dcterms:created xsi:type="dcterms:W3CDTF">2013-01-27T09:14:16Z</dcterms:created>
  <dcterms:modified xsi:type="dcterms:W3CDTF">2025-01-02T18:36:28Z</dcterms:modified>
  <cp:category/>
</cp:coreProperties>
</file>