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60" r:id="rId5"/>
    <p:sldId id="261" r:id="rId6"/>
    <p:sldId id="258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7654-7B6C-4C76-BC43-5972BB78F1B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88FD-4322-409C-A198-24DE6D00DA0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7654-7B6C-4C76-BC43-5972BB78F1B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88FD-4322-409C-A198-24DE6D00D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7654-7B6C-4C76-BC43-5972BB78F1B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88FD-4322-409C-A198-24DE6D00D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7654-7B6C-4C76-BC43-5972BB78F1B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88FD-4322-409C-A198-24DE6D00D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7654-7B6C-4C76-BC43-5972BB78F1B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88FD-4322-409C-A198-24DE6D00DA0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7654-7B6C-4C76-BC43-5972BB78F1B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88FD-4322-409C-A198-24DE6D00D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7654-7B6C-4C76-BC43-5972BB78F1B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88FD-4322-409C-A198-24DE6D00D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7654-7B6C-4C76-BC43-5972BB78F1B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88FD-4322-409C-A198-24DE6D00D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7654-7B6C-4C76-BC43-5972BB78F1B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88FD-4322-409C-A198-24DE6D00D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7654-7B6C-4C76-BC43-5972BB78F1B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88FD-4322-409C-A198-24DE6D00D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7654-7B6C-4C76-BC43-5972BB78F1B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76688FD-4322-409C-A198-24DE6D00DA0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F77654-7B6C-4C76-BC43-5972BB78F1B4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76688FD-4322-409C-A198-24DE6D00DA0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Special Mongo Queries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Capped </a:t>
            </a:r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Capped collections</a:t>
            </a:r>
            <a:r>
              <a:rPr lang="en-US" dirty="0" smtClean="0"/>
              <a:t> are fixed-size circular collections that follow the insertion order to support high performance for create, read and delete operations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the fixed size allocated to the collection is exhausted, it will start deleting the oldest document in the collection without providing any explicit commands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u="sng" dirty="0" smtClean="0"/>
              <a:t>Creating Capped Collection:</a:t>
            </a:r>
          </a:p>
          <a:p>
            <a:r>
              <a:rPr lang="en-US" sz="2400" dirty="0" smtClean="0"/>
              <a:t>To create a capped collection, we use the normal </a:t>
            </a:r>
            <a:r>
              <a:rPr lang="en-US" sz="2400" dirty="0" err="1" smtClean="0"/>
              <a:t>createCollection</a:t>
            </a:r>
            <a:r>
              <a:rPr lang="en-US" sz="2400" dirty="0" smtClean="0"/>
              <a:t> command but with </a:t>
            </a:r>
            <a:r>
              <a:rPr lang="en-US" sz="2400" b="1" dirty="0" smtClean="0"/>
              <a:t>capped</a:t>
            </a:r>
            <a:r>
              <a:rPr lang="en-US" sz="2400" dirty="0" smtClean="0"/>
              <a:t> option as </a:t>
            </a:r>
            <a:r>
              <a:rPr lang="en-US" sz="2400" b="1" dirty="0" smtClean="0"/>
              <a:t>true</a:t>
            </a:r>
            <a:r>
              <a:rPr lang="en-US" sz="2400" dirty="0" smtClean="0"/>
              <a:t> and specifying the maximum size of collection in bytes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 lvl="1"/>
            <a:r>
              <a:rPr lang="en-US" dirty="0" smtClean="0"/>
              <a:t>&gt;</a:t>
            </a:r>
            <a:r>
              <a:rPr lang="en-US" dirty="0" err="1" smtClean="0"/>
              <a:t>db.createCollection</a:t>
            </a:r>
            <a:r>
              <a:rPr lang="en-US" dirty="0" smtClean="0"/>
              <a:t>("</a:t>
            </a:r>
            <a:r>
              <a:rPr lang="en-US" dirty="0" err="1" smtClean="0"/>
              <a:t>cappedLogCollection</a:t>
            </a:r>
            <a:r>
              <a:rPr lang="en-US" dirty="0" smtClean="0"/>
              <a:t>",{capped:true,size:10000})</a:t>
            </a:r>
            <a:endParaRPr lang="en-US" dirty="0" smtClean="0"/>
          </a:p>
          <a:p>
            <a:pPr lvl="1"/>
            <a:r>
              <a:rPr lang="en-US" dirty="0" err="1" smtClean="0"/>
              <a:t>db.createCollection</a:t>
            </a:r>
            <a:r>
              <a:rPr lang="en-US" dirty="0" smtClean="0"/>
              <a:t>("</a:t>
            </a:r>
            <a:r>
              <a:rPr lang="en-US" dirty="0" err="1" smtClean="0"/>
              <a:t>cappedLogCollection</a:t>
            </a:r>
            <a:r>
              <a:rPr lang="en-US" dirty="0" smtClean="0"/>
              <a:t>",{</a:t>
            </a:r>
            <a:r>
              <a:rPr lang="en-US" dirty="0" smtClean="0"/>
              <a:t>capped:true,size:10000</a:t>
            </a:r>
            <a:r>
              <a:rPr lang="en-US" dirty="0" smtClean="0"/>
              <a:t>,max:1000</a:t>
            </a:r>
            <a:r>
              <a:rPr lang="en-US" dirty="0" smtClean="0"/>
              <a:t>})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db.Emp.find</a:t>
            </a:r>
            <a:r>
              <a:rPr lang="en-US" dirty="0" smtClean="0"/>
              <a:t>({name : {'$</a:t>
            </a:r>
            <a:r>
              <a:rPr lang="en-US" dirty="0" err="1" smtClean="0"/>
              <a:t>regex</a:t>
            </a:r>
            <a:r>
              <a:rPr lang="en-US" dirty="0" smtClean="0"/>
              <a:t>' : '^' + 'R' + '.*' + 'h$' }})</a:t>
            </a:r>
          </a:p>
          <a:p>
            <a:endParaRPr lang="en-US" dirty="0"/>
          </a:p>
          <a:p>
            <a:r>
              <a:rPr lang="en-US" dirty="0" err="1" smtClean="0"/>
              <a:t>db.Emp.find</a:t>
            </a:r>
            <a:r>
              <a:rPr lang="en-US" dirty="0" smtClean="0"/>
              <a:t>({name : /</a:t>
            </a:r>
            <a:r>
              <a:rPr lang="en-US" dirty="0" err="1" smtClean="0"/>
              <a:t>hu</a:t>
            </a:r>
            <a:r>
              <a:rPr lang="en-US" dirty="0" smtClean="0"/>
              <a:t>/})</a:t>
            </a:r>
          </a:p>
          <a:p>
            <a:pPr>
              <a:buNone/>
            </a:pPr>
            <a:r>
              <a:rPr lang="en-US" dirty="0" smtClean="0"/>
              <a:t>Escape :- \</a:t>
            </a:r>
            <a:endParaRPr lang="en-US" dirty="0"/>
          </a:p>
          <a:p>
            <a:r>
              <a:rPr lang="en-US" dirty="0" err="1" smtClean="0"/>
              <a:t>db.Emp.find</a:t>
            </a:r>
            <a:r>
              <a:rPr lang="en-US" dirty="0" smtClean="0"/>
              <a:t>({name : /\//})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Column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SYNTAX :- </a:t>
            </a:r>
          </a:p>
          <a:p>
            <a:pPr>
              <a:buNone/>
            </a:pPr>
            <a:r>
              <a:rPr lang="en-US" sz="2400" dirty="0" smtClean="0"/>
              <a:t>This is used to rename the column name of the specific document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db.CollectionName.update</a:t>
            </a:r>
            <a:r>
              <a:rPr lang="en-US" sz="2400" dirty="0" smtClean="0"/>
              <a:t>({"_id":104},{$rename : {“OLD_NAME" : “</a:t>
            </a:r>
            <a:r>
              <a:rPr lang="en-US" sz="2400" dirty="0" err="1" smtClean="0"/>
              <a:t>New_Name</a:t>
            </a:r>
            <a:r>
              <a:rPr lang="en-US" sz="2400" dirty="0" smtClean="0"/>
              <a:t>"}})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err="1" smtClean="0"/>
              <a:t>db.Employees.update</a:t>
            </a:r>
            <a:r>
              <a:rPr lang="en-US" sz="2400" dirty="0" smtClean="0"/>
              <a:t>({"_id":104},{$rename : {"</a:t>
            </a:r>
            <a:r>
              <a:rPr lang="en-US" sz="2400" dirty="0" err="1" smtClean="0"/>
              <a:t>departmentID</a:t>
            </a:r>
            <a:r>
              <a:rPr lang="en-US" sz="2400" dirty="0" smtClean="0"/>
              <a:t>" : "</a:t>
            </a:r>
            <a:r>
              <a:rPr lang="en-US" sz="2400" dirty="0" err="1" smtClean="0"/>
              <a:t>deptID</a:t>
            </a:r>
            <a:r>
              <a:rPr lang="en-US" sz="2400" dirty="0" smtClean="0"/>
              <a:t>"}})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Rename Column Name In All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SYNTAX :- </a:t>
            </a:r>
          </a:p>
          <a:p>
            <a:pPr>
              <a:buNone/>
            </a:pPr>
            <a:r>
              <a:rPr lang="en-US" sz="2400" dirty="0" smtClean="0"/>
              <a:t>This is used to rename the column name for the documents based on the condition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db.CollectionName.update</a:t>
            </a:r>
            <a:r>
              <a:rPr lang="en-US" sz="2400" dirty="0" smtClean="0"/>
              <a:t>({Condition},{$rename : {“OLD_NAME" : “</a:t>
            </a:r>
            <a:r>
              <a:rPr lang="en-US" sz="2400" dirty="0" err="1" smtClean="0"/>
              <a:t>New_Name</a:t>
            </a:r>
            <a:r>
              <a:rPr lang="en-US" sz="2400" dirty="0" smtClean="0"/>
              <a:t>"}})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err="1" smtClean="0"/>
              <a:t>db.Employees.update</a:t>
            </a:r>
            <a:r>
              <a:rPr lang="en-US" sz="2400" dirty="0" smtClean="0"/>
              <a:t>({"_id": {$</a:t>
            </a:r>
            <a:r>
              <a:rPr lang="en-US" sz="2400" dirty="0" err="1" smtClean="0"/>
              <a:t>gt</a:t>
            </a:r>
            <a:r>
              <a:rPr lang="en-US" sz="2400" dirty="0" smtClean="0"/>
              <a:t> e : 101}},{$rename : {"</a:t>
            </a:r>
            <a:r>
              <a:rPr lang="en-US" sz="2400" dirty="0" err="1" smtClean="0"/>
              <a:t>departmentID</a:t>
            </a:r>
            <a:r>
              <a:rPr lang="en-US" sz="2400" dirty="0" smtClean="0"/>
              <a:t>" : "</a:t>
            </a:r>
            <a:r>
              <a:rPr lang="en-US" sz="2400" dirty="0" err="1" smtClean="0"/>
              <a:t>deptID</a:t>
            </a:r>
            <a:r>
              <a:rPr lang="en-US" sz="2400" dirty="0" smtClean="0"/>
              <a:t>"}},{</a:t>
            </a:r>
            <a:r>
              <a:rPr lang="en-US" sz="2400" dirty="0" err="1" smtClean="0"/>
              <a:t>multi:true</a:t>
            </a:r>
            <a:r>
              <a:rPr lang="en-US" sz="2400" dirty="0" smtClean="0"/>
              <a:t>})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Rename Collection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SYNTAX :- </a:t>
            </a:r>
          </a:p>
          <a:p>
            <a:pPr>
              <a:buNone/>
            </a:pPr>
            <a:r>
              <a:rPr lang="en-US" sz="2400" dirty="0" smtClean="0"/>
              <a:t>This is used to rename the collection name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Steps To Follow :- </a:t>
            </a:r>
          </a:p>
          <a:p>
            <a:pPr>
              <a:buNone/>
            </a:pPr>
            <a:r>
              <a:rPr lang="en-US" sz="2400" dirty="0" smtClean="0"/>
              <a:t> &gt; use db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db.collection.renameCollection</a:t>
            </a:r>
            <a:r>
              <a:rPr lang="en-US" sz="2400" dirty="0" smtClean="0"/>
              <a:t>(New Name)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db.Employees.renameCollection</a:t>
            </a:r>
            <a:r>
              <a:rPr lang="en-US" sz="2400" dirty="0" smtClean="0"/>
              <a:t>(</a:t>
            </a:r>
            <a:r>
              <a:rPr lang="en-US" sz="2400" dirty="0" err="1" smtClean="0"/>
              <a:t>emp</a:t>
            </a:r>
            <a:r>
              <a:rPr lang="en-US" sz="2400" dirty="0" smtClean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method is use to perform aggregation on the columns like :-</a:t>
            </a:r>
          </a:p>
          <a:p>
            <a:pPr lvl="3"/>
            <a:r>
              <a:rPr lang="en-US" dirty="0" smtClean="0"/>
              <a:t>Group Clause</a:t>
            </a:r>
          </a:p>
          <a:p>
            <a:pPr lvl="3"/>
            <a:r>
              <a:rPr lang="en-US" dirty="0" smtClean="0"/>
              <a:t>Sum</a:t>
            </a:r>
          </a:p>
          <a:p>
            <a:pPr lvl="3"/>
            <a:r>
              <a:rPr lang="en-US" dirty="0" smtClean="0"/>
              <a:t>Min</a:t>
            </a:r>
          </a:p>
          <a:p>
            <a:pPr lvl="3"/>
            <a:r>
              <a:rPr lang="en-US" dirty="0" smtClean="0"/>
              <a:t>Max</a:t>
            </a:r>
          </a:p>
          <a:p>
            <a:pPr lvl="3"/>
            <a:r>
              <a:rPr lang="en-US" dirty="0" err="1" smtClean="0"/>
              <a:t>Avg</a:t>
            </a:r>
            <a:endParaRPr lang="en-US" dirty="0" smtClean="0"/>
          </a:p>
          <a:p>
            <a:pPr lvl="3"/>
            <a:r>
              <a:rPr lang="en-US" dirty="0" smtClean="0"/>
              <a:t>….</a:t>
            </a:r>
          </a:p>
          <a:p>
            <a:pPr>
              <a:buNone/>
            </a:pPr>
            <a:r>
              <a:rPr lang="en-US" dirty="0" smtClean="0"/>
              <a:t>Syntax : </a:t>
            </a:r>
          </a:p>
          <a:p>
            <a:pPr>
              <a:buNone/>
            </a:pPr>
            <a:r>
              <a:rPr lang="en-US" dirty="0" err="1" smtClean="0"/>
              <a:t>db.Emp.aggregate</a:t>
            </a: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 smtClean="0"/>
              <a:t>			[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   { $group 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       {"_id": "$</a:t>
            </a:r>
            <a:r>
              <a:rPr lang="en-US" dirty="0" err="1" smtClean="0"/>
              <a:t>deptID","sal</a:t>
            </a:r>
            <a:r>
              <a:rPr lang="en-US" dirty="0" smtClean="0"/>
              <a:t>" : {$sum:"$salary"}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    }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 ]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   )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Aggregate Method For Multiple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db.Emp.aggregate</a:t>
            </a: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[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{</a:t>
            </a:r>
          </a:p>
          <a:p>
            <a:pPr>
              <a:buNone/>
            </a:pPr>
            <a:r>
              <a:rPr lang="en-US" dirty="0" smtClean="0"/>
              <a:t>	"$group": {</a:t>
            </a:r>
          </a:p>
          <a:p>
            <a:pPr>
              <a:buNone/>
            </a:pPr>
            <a:r>
              <a:rPr lang="en-US" dirty="0" smtClean="0"/>
              <a:t>		"_id": {</a:t>
            </a:r>
          </a:p>
          <a:p>
            <a:pPr>
              <a:buNone/>
            </a:pPr>
            <a:r>
              <a:rPr lang="en-US" dirty="0" smtClean="0"/>
              <a:t>			"dept": "$</a:t>
            </a:r>
            <a:r>
              <a:rPr lang="en-US" dirty="0" err="1" smtClean="0"/>
              <a:t>deptID</a:t>
            </a:r>
            <a:r>
              <a:rPr lang="en-US" dirty="0" smtClean="0"/>
              <a:t>",</a:t>
            </a:r>
          </a:p>
          <a:p>
            <a:pPr>
              <a:buNone/>
            </a:pPr>
            <a:r>
              <a:rPr lang="en-US" dirty="0" smtClean="0"/>
              <a:t>			"name": "$name"</a:t>
            </a:r>
          </a:p>
          <a:p>
            <a:pPr>
              <a:buNone/>
            </a:pPr>
            <a:r>
              <a:rPr lang="en-US" dirty="0" smtClean="0"/>
              <a:t>		},</a:t>
            </a:r>
          </a:p>
          <a:p>
            <a:pPr>
              <a:buNone/>
            </a:pPr>
            <a:r>
              <a:rPr lang="en-US" dirty="0" smtClean="0"/>
              <a:t>		"</a:t>
            </a:r>
            <a:r>
              <a:rPr lang="en-US" dirty="0" err="1" smtClean="0"/>
              <a:t>sal</a:t>
            </a:r>
            <a:r>
              <a:rPr lang="en-US" dirty="0" smtClean="0"/>
              <a:t>": {</a:t>
            </a:r>
          </a:p>
          <a:p>
            <a:pPr>
              <a:buNone/>
            </a:pPr>
            <a:r>
              <a:rPr lang="en-US" dirty="0" smtClean="0"/>
              <a:t>			"$sum": "$salary"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}]</a:t>
            </a:r>
          </a:p>
          <a:p>
            <a:pPr>
              <a:buNone/>
            </a:pP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– Sub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deptIds</a:t>
            </a:r>
            <a:r>
              <a:rPr lang="en-US" dirty="0" smtClean="0"/>
              <a:t> = </a:t>
            </a:r>
            <a:r>
              <a:rPr lang="en-US" dirty="0" err="1" smtClean="0"/>
              <a:t>db.Emp.find</a:t>
            </a:r>
            <a:r>
              <a:rPr lang="en-US" dirty="0" smtClean="0"/>
              <a:t>({"_id": {$gt:105}}).map(function(e) { return </a:t>
            </a:r>
            <a:r>
              <a:rPr lang="en-US" dirty="0" err="1" smtClean="0"/>
              <a:t>e.deptID</a:t>
            </a:r>
            <a:r>
              <a:rPr lang="en-US" dirty="0" smtClean="0"/>
              <a:t> ;});</a:t>
            </a:r>
          </a:p>
          <a:p>
            <a:endParaRPr lang="en-US" dirty="0"/>
          </a:p>
          <a:p>
            <a:r>
              <a:rPr lang="en-US" dirty="0" err="1" smtClean="0"/>
              <a:t>db.Emp.find</a:t>
            </a:r>
            <a:r>
              <a:rPr lang="en-US" dirty="0" smtClean="0"/>
              <a:t>({"</a:t>
            </a:r>
            <a:r>
              <a:rPr lang="en-US" dirty="0" err="1" smtClean="0"/>
              <a:t>deptID</a:t>
            </a:r>
            <a:r>
              <a:rPr lang="en-US" dirty="0" smtClean="0"/>
              <a:t>":{$</a:t>
            </a:r>
            <a:r>
              <a:rPr lang="en-US" dirty="0" err="1" smtClean="0"/>
              <a:t>in:deptIds</a:t>
            </a:r>
            <a:r>
              <a:rPr lang="en-US" dirty="0" smtClean="0"/>
              <a:t>}});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Analyzing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db.Emp.find</a:t>
            </a:r>
            <a:r>
              <a:rPr lang="en-US" dirty="0" smtClean="0"/>
              <a:t>({"</a:t>
            </a:r>
            <a:r>
              <a:rPr lang="en-US" dirty="0" err="1" smtClean="0"/>
              <a:t>deptID</a:t>
            </a:r>
            <a:r>
              <a:rPr lang="en-US" dirty="0" smtClean="0"/>
              <a:t>":{$</a:t>
            </a:r>
            <a:r>
              <a:rPr lang="en-US" dirty="0" err="1" smtClean="0"/>
              <a:t>in:deptIds</a:t>
            </a:r>
            <a:r>
              <a:rPr lang="en-US" dirty="0" smtClean="0"/>
              <a:t>}}).explain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b="1" u="sng" dirty="0" smtClean="0"/>
              <a:t>Create Index :- </a:t>
            </a:r>
          </a:p>
          <a:p>
            <a:r>
              <a:rPr lang="en-US" dirty="0" err="1" smtClean="0"/>
              <a:t>db.Emp.ensureIndex</a:t>
            </a:r>
            <a:r>
              <a:rPr lang="en-US" dirty="0" smtClean="0"/>
              <a:t>({id:1})</a:t>
            </a:r>
          </a:p>
          <a:p>
            <a:endParaRPr lang="en-US" dirty="0" smtClean="0"/>
          </a:p>
          <a:p>
            <a:r>
              <a:rPr lang="en-US" b="1" u="sng" dirty="0" smtClean="0"/>
              <a:t>hint</a:t>
            </a:r>
            <a:endParaRPr lang="en-US" b="1" u="sng" dirty="0" smtClean="0"/>
          </a:p>
          <a:p>
            <a:r>
              <a:rPr lang="en-US" dirty="0" err="1" smtClean="0"/>
              <a:t>db.Emp.find</a:t>
            </a:r>
            <a:r>
              <a:rPr lang="en-US" dirty="0" smtClean="0"/>
              <a:t>({"</a:t>
            </a:r>
            <a:r>
              <a:rPr lang="en-US" dirty="0" err="1" smtClean="0"/>
              <a:t>deptID</a:t>
            </a:r>
            <a:r>
              <a:rPr lang="en-US" dirty="0" smtClean="0"/>
              <a:t>":{$</a:t>
            </a:r>
            <a:r>
              <a:rPr lang="en-US" dirty="0" err="1" smtClean="0"/>
              <a:t>in:deptIds</a:t>
            </a:r>
            <a:r>
              <a:rPr lang="en-US" dirty="0" smtClean="0"/>
              <a:t>}}).hint({id:1}).explain();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169</TotalTime>
  <Words>260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Special Mongo Queries</vt:lpstr>
      <vt:lpstr>Regular Expression</vt:lpstr>
      <vt:lpstr>Rename Column Name</vt:lpstr>
      <vt:lpstr>Rename Column Name In All Documents</vt:lpstr>
      <vt:lpstr>Rename Collection Name</vt:lpstr>
      <vt:lpstr>Aggregate Method</vt:lpstr>
      <vt:lpstr>Aggregate Method For Multiple columns</vt:lpstr>
      <vt:lpstr>Relationships – Sub Queries</vt:lpstr>
      <vt:lpstr>Analyzing Queries</vt:lpstr>
      <vt:lpstr>Capped Collections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Mongo Queries</dc:title>
  <dc:creator>rahulb</dc:creator>
  <cp:lastModifiedBy>rahulb</cp:lastModifiedBy>
  <cp:revision>1</cp:revision>
  <dcterms:created xsi:type="dcterms:W3CDTF">2016-08-28T12:05:06Z</dcterms:created>
  <dcterms:modified xsi:type="dcterms:W3CDTF">2016-08-28T14:55:00Z</dcterms:modified>
</cp:coreProperties>
</file>