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35F4-A6B2-46B7-94DC-282D780DEF8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594-CA08-4DD4-B150-CAF2A51C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35F4-A6B2-46B7-94DC-282D780DEF8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594-CA08-4DD4-B150-CAF2A51C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5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35F4-A6B2-46B7-94DC-282D780DEF8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594-CA08-4DD4-B150-CAF2A51C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3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35F4-A6B2-46B7-94DC-282D780DEF8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594-CA08-4DD4-B150-CAF2A51C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35F4-A6B2-46B7-94DC-282D780DEF8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594-CA08-4DD4-B150-CAF2A51C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9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35F4-A6B2-46B7-94DC-282D780DEF8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594-CA08-4DD4-B150-CAF2A51C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8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35F4-A6B2-46B7-94DC-282D780DEF8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594-CA08-4DD4-B150-CAF2A51C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3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35F4-A6B2-46B7-94DC-282D780DEF8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594-CA08-4DD4-B150-CAF2A51C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35F4-A6B2-46B7-94DC-282D780DEF8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594-CA08-4DD4-B150-CAF2A51C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6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35F4-A6B2-46B7-94DC-282D780DEF8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594-CA08-4DD4-B150-CAF2A51C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35F4-A6B2-46B7-94DC-282D780DEF8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8594-CA08-4DD4-B150-CAF2A51C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8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835F4-A6B2-46B7-94DC-282D780DEF8E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8594-CA08-4DD4-B150-CAF2A51C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9405" y="1097280"/>
            <a:ext cx="1781257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5000" dirty="0">
                <a:solidFill>
                  <a:schemeClr val="bg1"/>
                </a:solidFill>
              </a:rPr>
              <a:t>+</a:t>
            </a:r>
            <a:endParaRPr lang="en-US" sz="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3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41983" y="2377440"/>
            <a:ext cx="3625794" cy="1828800"/>
            <a:chOff x="2941983" y="2377440"/>
            <a:chExt cx="3625794" cy="1828800"/>
          </a:xfrm>
        </p:grpSpPr>
        <p:sp>
          <p:nvSpPr>
            <p:cNvPr id="2" name="Arrow: Right 1"/>
            <p:cNvSpPr/>
            <p:nvPr/>
          </p:nvSpPr>
          <p:spPr>
            <a:xfrm>
              <a:off x="2941983" y="2377440"/>
              <a:ext cx="3625794" cy="18288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442915" y="2830664"/>
              <a:ext cx="262393" cy="9303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06240" y="2830664"/>
              <a:ext cx="262393" cy="9303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69565" y="2834639"/>
              <a:ext cx="262393" cy="9303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72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0800000">
            <a:off x="2941983" y="2377440"/>
            <a:ext cx="3625794" cy="1828800"/>
            <a:chOff x="2941983" y="2377440"/>
            <a:chExt cx="3625794" cy="1828800"/>
          </a:xfrm>
        </p:grpSpPr>
        <p:sp>
          <p:nvSpPr>
            <p:cNvPr id="2" name="Arrow: Right 1"/>
            <p:cNvSpPr/>
            <p:nvPr/>
          </p:nvSpPr>
          <p:spPr>
            <a:xfrm>
              <a:off x="2941983" y="2377440"/>
              <a:ext cx="3625794" cy="18288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442915" y="2830664"/>
              <a:ext cx="262393" cy="9303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06240" y="2830664"/>
              <a:ext cx="262393" cy="9303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69565" y="2834639"/>
              <a:ext cx="262393" cy="9303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/>
          <p:cNvSpPr/>
          <p:nvPr/>
        </p:nvSpPr>
        <p:spPr>
          <a:xfrm rot="10800000">
            <a:off x="2941983" y="2377440"/>
            <a:ext cx="3625794" cy="1828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/>
          <p:cNvSpPr/>
          <p:nvPr/>
        </p:nvSpPr>
        <p:spPr>
          <a:xfrm>
            <a:off x="2941983" y="2377440"/>
            <a:ext cx="3625794" cy="1828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4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9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1768</TotalTime>
  <Words>1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BCI</dc:creator>
  <cp:lastModifiedBy>BCI</cp:lastModifiedBy>
  <cp:revision>3</cp:revision>
  <dcterms:created xsi:type="dcterms:W3CDTF">2016-09-14T18:35:06Z</dcterms:created>
  <dcterms:modified xsi:type="dcterms:W3CDTF">2016-09-16T00:04:05Z</dcterms:modified>
</cp:coreProperties>
</file>