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C96D-B093-4AB6-8A21-8135309D4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FDE16-7FA7-4A93-9D89-5C69A3AC5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2282D-693A-4A4E-856E-6FE0AD7C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1A28-2FC7-4C3A-AED8-25988F859D29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236A2-D817-4580-9CD1-8D916541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751BD-57C8-46E2-9B57-A9A3C628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C5A8-D5E1-4A71-ACFF-6D83FBBE2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09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68BA-8FDB-4D1F-ADAD-1A98C924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52BCA-AD02-42AF-83D6-FBE035F21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41FF7-E115-4FD5-9FC4-B5283716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1A28-2FC7-4C3A-AED8-25988F859D29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3894B-952F-42E6-B5B7-78EF7028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BDBD3-F0B1-4BF2-98BA-766B724B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C5A8-D5E1-4A71-ACFF-6D83FBBE2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47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97C8F-FDB9-4667-83E6-EE4F99700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4D285-7D5A-4F1B-BE72-C46890D16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74A04-DE20-48F8-B7EE-DEB6369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1A28-2FC7-4C3A-AED8-25988F859D29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BEBD9-9176-4137-9DC6-37130EB9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071E-1AB1-45DE-B990-C5C9C85F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C5A8-D5E1-4A71-ACFF-6D83FBBE2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64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EF09-85E0-4179-8503-01C10DFA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7D01C-38BC-4249-9524-D3D6FC2D7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D4138-ED4C-48B9-ACAF-AF38B720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1A28-2FC7-4C3A-AED8-25988F859D29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3DF59-0600-4008-B358-D4D414B0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055E5-DEEA-4794-A0FB-C645ECB0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C5A8-D5E1-4A71-ACFF-6D83FBBE2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7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B9EA4-9635-473A-A761-17A0EF1E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BC766-6767-4462-B327-934DD5CEB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87A05-7966-4904-9D76-B6D46FD2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1A28-2FC7-4C3A-AED8-25988F859D29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FF0F6-5A3D-4E5E-B67C-CEA85D7D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773E1-2154-428F-83D8-BC3B0F04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C5A8-D5E1-4A71-ACFF-6D83FBBE2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6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9E60-E680-4B80-804D-1D989B94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53218-81B3-4E05-B628-ADAA52835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E34F5-26F5-4FCC-870E-FFD9CA976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2812D-083E-4173-958F-43CC6C55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1A28-2FC7-4C3A-AED8-25988F859D29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598A1-AF2F-4DFC-AB9A-58B90D63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B556E-F52E-4571-B2CA-94872EF9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C5A8-D5E1-4A71-ACFF-6D83FBBE2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91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734D-D644-4ADF-8A3E-C262910E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4EAFB-06DF-43E0-B7A1-4D85F99E4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1AF7E-A6AB-4259-98D1-99105A1B6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03-82E1-4FD1-BE04-ACF3A0DA7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76CA4-94C5-4CE5-839D-E46E614AE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72E32-C4F8-4845-BDC0-0EC26C4F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1A28-2FC7-4C3A-AED8-25988F859D29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DF7A1-95AC-409F-937B-28B8F810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3D474-83B2-435B-A5A0-24B517DC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C5A8-D5E1-4A71-ACFF-6D83FBBE2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94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E4EF-22C5-4FDC-9D97-B06920C3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41D29-7422-438E-9C9C-6EF58804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1A28-2FC7-4C3A-AED8-25988F859D29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F8C15-E7FD-4E81-9608-78A1AC1A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49C7F-900E-4D70-A461-B0BAB31D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C5A8-D5E1-4A71-ACFF-6D83FBBE2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70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05119-AF81-4A2A-BE96-C13ED07E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1A28-2FC7-4C3A-AED8-25988F859D29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13CDC-2C47-4D23-9A63-5DCD6EFB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6DEEB-B1AB-4FCB-B9A3-B6095CB6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C5A8-D5E1-4A71-ACFF-6D83FBBE2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58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EF13-7DAD-49A2-BAAD-165A3855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08BBE-31E9-4A49-9D6A-99382E59E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3E970-15A6-4734-AFE8-6C2515FFC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F2DA2-3F01-42D2-B068-7D598F02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1A28-2FC7-4C3A-AED8-25988F859D29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8BA5E-4CF7-4F16-9474-5B0C0B1E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A65B6-13B7-42D8-8C78-999DF263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C5A8-D5E1-4A71-ACFF-6D83FBBE2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79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7BCE-80AF-4CAA-8860-7F589D9DD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EA7E4-1942-4402-9306-11EB1E826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D8A68-0DB1-4089-8CD4-55FF77B05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CC8E6-F142-4D72-8265-056D97151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1A28-2FC7-4C3A-AED8-25988F859D29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8D0F9-F2AA-49DE-A383-B1451B84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60DDF-5212-4B0C-B1FD-F57C78C4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C5A8-D5E1-4A71-ACFF-6D83FBBE2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34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5BDB2-5F40-4AF5-9AEC-721F4C2C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F5A2E-3B63-48D5-86CF-C37C584B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40B53-07C2-44BC-8F92-9BFE2B550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11A28-2FC7-4C3A-AED8-25988F859D29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409D9-94DE-45D6-83E2-92A1099D9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A7F37-51AB-4AF5-9934-0B6CB1A9F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2C5A8-D5E1-4A71-ACFF-6D83FBBE2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24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B768-4181-44D5-84F4-52B5B7F29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Data Analytics of Groundwater system in India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F3D74-61F1-4BFC-8403-DEE8B77F85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24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03B3-6B78-48F6-A4A5-53BC6E5F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D934-5BE2-42C7-9B9A-6FCF23181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Growing stress on groundwater(large population of 1 billion)</a:t>
            </a:r>
          </a:p>
          <a:p>
            <a:r>
              <a:rPr lang="en-US" dirty="0"/>
              <a:t>Agriculture(including water intensive furrow irrigation etc.)</a:t>
            </a:r>
          </a:p>
          <a:p>
            <a:r>
              <a:rPr lang="en-IN" dirty="0"/>
              <a:t>Saltwater encroachment</a:t>
            </a:r>
          </a:p>
          <a:p>
            <a:endParaRPr lang="en-IN" dirty="0"/>
          </a:p>
          <a:p>
            <a:r>
              <a:rPr lang="en-IN" dirty="0"/>
              <a:t>India is the largest user of groundwater in the world.</a:t>
            </a:r>
          </a:p>
          <a:p>
            <a:r>
              <a:rPr lang="en-IN" dirty="0"/>
              <a:t>Nearly 600 mn Indians faced high to extreme water stress and about 2,00,000 people died every year due to inadequate access to safe water. </a:t>
            </a:r>
          </a:p>
          <a:p>
            <a:r>
              <a:rPr lang="en-IN" dirty="0"/>
              <a:t>21 cities(including Delhi, Bengaluru, Chennai and Hyderabad) will run out of groundwater by 2020 (affecting 100 mn people).</a:t>
            </a:r>
          </a:p>
          <a:p>
            <a:r>
              <a:rPr lang="en-IN" dirty="0"/>
              <a:t>6% loss in country’s GDP by 2050.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0120-0854-4774-BB38-B32743DB1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water in India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C8E2-D562-432F-91E2-6F24B96A0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75% household do not have drinking water on premise.</a:t>
            </a:r>
          </a:p>
          <a:p>
            <a:r>
              <a:rPr lang="en-US" dirty="0"/>
              <a:t>70% of our water is contaminated </a:t>
            </a:r>
          </a:p>
          <a:p>
            <a:r>
              <a:rPr lang="en-US" dirty="0"/>
              <a:t>40% of India’s water supply are being depleted at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6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495C-9FD7-496C-A09B-531CCA15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Groundwater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89068-81E4-4B96-8869-6EF3971FD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Supporting livelihoods of over 26 crore farmers and agricultural labourers.</a:t>
            </a:r>
          </a:p>
          <a:p>
            <a:r>
              <a:rPr lang="en-US" dirty="0"/>
              <a:t>63% of all irrigation water and over 80% of rural and urban domestic water supplies.</a:t>
            </a:r>
          </a:p>
          <a:p>
            <a:r>
              <a:rPr lang="en-US" dirty="0"/>
              <a:t>Wells, including dug wells, shallow tube-wells and deep tube wells provide about 61.6% of water for irrigation, followed by canals with 24.5%.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93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C82-D6AC-4121-A537-4DAF77663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F52AA-9F5F-4430-8FA6-93592C6E5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34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189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Analytics of Groundwater system in India </vt:lpstr>
      <vt:lpstr>PowerPoint Presentation</vt:lpstr>
      <vt:lpstr>Future of water in India</vt:lpstr>
      <vt:lpstr>Groundwater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</dc:title>
  <dc:creator>MOHIT SINGH</dc:creator>
  <cp:lastModifiedBy>MOHIT SINGH</cp:lastModifiedBy>
  <cp:revision>14</cp:revision>
  <dcterms:created xsi:type="dcterms:W3CDTF">2020-01-15T17:03:00Z</dcterms:created>
  <dcterms:modified xsi:type="dcterms:W3CDTF">2020-02-01T18:57:01Z</dcterms:modified>
</cp:coreProperties>
</file>