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C0C1C-7A6E-4BB5-B643-E19DDF102512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C6277-540A-4778-A45E-36E17696B494}">
      <dgm:prSet phldrT="[Text]"/>
      <dgm:spPr/>
      <dgm:t>
        <a:bodyPr/>
        <a:lstStyle/>
        <a:p>
          <a:r>
            <a:rPr lang="en-US" dirty="0" smtClean="0"/>
            <a:t>Selenium</a:t>
          </a:r>
          <a:endParaRPr lang="en-US" dirty="0"/>
        </a:p>
      </dgm:t>
    </dgm:pt>
    <dgm:pt modelId="{C9687EC3-3890-4689-BC56-44E42A70D555}" type="parTrans" cxnId="{5E14AF18-21C9-4BCD-A185-96302C44D047}">
      <dgm:prSet/>
      <dgm:spPr/>
      <dgm:t>
        <a:bodyPr/>
        <a:lstStyle/>
        <a:p>
          <a:endParaRPr lang="en-US"/>
        </a:p>
      </dgm:t>
    </dgm:pt>
    <dgm:pt modelId="{CE415AAE-E56B-419C-8E83-7D52D390300C}" type="sibTrans" cxnId="{5E14AF18-21C9-4BCD-A185-96302C44D047}">
      <dgm:prSet/>
      <dgm:spPr/>
      <dgm:t>
        <a:bodyPr/>
        <a:lstStyle/>
        <a:p>
          <a:endParaRPr lang="en-US"/>
        </a:p>
      </dgm:t>
    </dgm:pt>
    <dgm:pt modelId="{6CCD62B5-8380-47FA-8FA7-D1E12C737168}">
      <dgm:prSet phldrT="[Text]"/>
      <dgm:spPr/>
      <dgm:t>
        <a:bodyPr/>
        <a:lstStyle/>
        <a:p>
          <a:r>
            <a:rPr lang="en-US" dirty="0" smtClean="0"/>
            <a:t>RC</a:t>
          </a:r>
          <a:endParaRPr lang="en-US" dirty="0"/>
        </a:p>
      </dgm:t>
    </dgm:pt>
    <dgm:pt modelId="{4B1D7CD7-9BD3-4DB5-83F1-CA8423E074FF}" type="parTrans" cxnId="{78CB9F8B-C431-4489-8441-6DF9C8C7DC3A}">
      <dgm:prSet/>
      <dgm:spPr/>
      <dgm:t>
        <a:bodyPr/>
        <a:lstStyle/>
        <a:p>
          <a:endParaRPr lang="en-US"/>
        </a:p>
      </dgm:t>
    </dgm:pt>
    <dgm:pt modelId="{8508349E-1D05-4342-9977-CFB48EC854C8}" type="sibTrans" cxnId="{78CB9F8B-C431-4489-8441-6DF9C8C7DC3A}">
      <dgm:prSet/>
      <dgm:spPr/>
      <dgm:t>
        <a:bodyPr/>
        <a:lstStyle/>
        <a:p>
          <a:endParaRPr lang="en-US"/>
        </a:p>
      </dgm:t>
    </dgm:pt>
    <dgm:pt modelId="{21B958DC-44AA-460D-BAA8-5ED2043599A6}">
      <dgm:prSet phldrT="[Text]"/>
      <dgm:spPr/>
      <dgm:t>
        <a:bodyPr/>
        <a:lstStyle/>
        <a:p>
          <a:r>
            <a:rPr lang="en-US" dirty="0" smtClean="0"/>
            <a:t>IDE</a:t>
          </a:r>
          <a:endParaRPr lang="en-US" dirty="0"/>
        </a:p>
      </dgm:t>
    </dgm:pt>
    <dgm:pt modelId="{CC09EF86-C953-4CCA-A085-60311137AE24}" type="parTrans" cxnId="{5AABD490-269E-45B8-87B1-034F91A61C83}">
      <dgm:prSet/>
      <dgm:spPr/>
      <dgm:t>
        <a:bodyPr/>
        <a:lstStyle/>
        <a:p>
          <a:endParaRPr lang="en-US"/>
        </a:p>
      </dgm:t>
    </dgm:pt>
    <dgm:pt modelId="{C3DA4F51-EBE1-4C59-9233-282ADE239992}" type="sibTrans" cxnId="{5AABD490-269E-45B8-87B1-034F91A61C83}">
      <dgm:prSet/>
      <dgm:spPr/>
      <dgm:t>
        <a:bodyPr/>
        <a:lstStyle/>
        <a:p>
          <a:endParaRPr lang="en-US"/>
        </a:p>
      </dgm:t>
    </dgm:pt>
    <dgm:pt modelId="{0FE04143-D529-46FA-98B7-0C6D33FF0D43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3A1C8DB6-7DA3-47A3-AACC-24E7332A2E5C}" type="parTrans" cxnId="{12095190-33FF-4446-9585-921A30FDA584}">
      <dgm:prSet/>
      <dgm:spPr/>
      <dgm:t>
        <a:bodyPr/>
        <a:lstStyle/>
        <a:p>
          <a:endParaRPr lang="en-US"/>
        </a:p>
      </dgm:t>
    </dgm:pt>
    <dgm:pt modelId="{EF6A0BB4-C840-4660-B63F-60908D02F99C}" type="sibTrans" cxnId="{12095190-33FF-4446-9585-921A30FDA584}">
      <dgm:prSet/>
      <dgm:spPr/>
      <dgm:t>
        <a:bodyPr/>
        <a:lstStyle/>
        <a:p>
          <a:endParaRPr lang="en-US"/>
        </a:p>
      </dgm:t>
    </dgm:pt>
    <dgm:pt modelId="{7E06A256-750E-470A-B407-20E8AD3AC4F9}">
      <dgm:prSet phldrT="[Text]"/>
      <dgm:spPr/>
      <dgm:t>
        <a:bodyPr/>
        <a:lstStyle/>
        <a:p>
          <a:r>
            <a:rPr lang="en-US" dirty="0" smtClean="0"/>
            <a:t>Grid</a:t>
          </a:r>
          <a:endParaRPr lang="en-US" dirty="0"/>
        </a:p>
      </dgm:t>
    </dgm:pt>
    <dgm:pt modelId="{44D45A19-76B7-4BCE-9713-DC62ED515B97}" type="parTrans" cxnId="{68E3BC0A-36D4-4F2A-9A6C-4DDA6F3D9B61}">
      <dgm:prSet/>
      <dgm:spPr/>
      <dgm:t>
        <a:bodyPr/>
        <a:lstStyle/>
        <a:p>
          <a:endParaRPr lang="en-US"/>
        </a:p>
      </dgm:t>
    </dgm:pt>
    <dgm:pt modelId="{091F1852-EBE1-4B7A-B194-411E9F3A329D}" type="sibTrans" cxnId="{68E3BC0A-36D4-4F2A-9A6C-4DDA6F3D9B61}">
      <dgm:prSet/>
      <dgm:spPr/>
      <dgm:t>
        <a:bodyPr/>
        <a:lstStyle/>
        <a:p>
          <a:endParaRPr lang="en-US"/>
        </a:p>
      </dgm:t>
    </dgm:pt>
    <dgm:pt modelId="{B9079629-F08B-47F8-A838-413D71CE3586}">
      <dgm:prSet phldrT="[Text]"/>
      <dgm:spPr/>
      <dgm:t>
        <a:bodyPr/>
        <a:lstStyle/>
        <a:p>
          <a:r>
            <a:rPr lang="en-US" dirty="0" smtClean="0"/>
            <a:t>WebDriver</a:t>
          </a:r>
          <a:endParaRPr lang="en-US" dirty="0"/>
        </a:p>
      </dgm:t>
    </dgm:pt>
    <dgm:pt modelId="{5914D184-C2EF-47C7-8A17-80A3D62BC837}" type="parTrans" cxnId="{E7ACD39B-9582-424B-8ECA-86ECD75BC540}">
      <dgm:prSet/>
      <dgm:spPr/>
      <dgm:t>
        <a:bodyPr/>
        <a:lstStyle/>
        <a:p>
          <a:endParaRPr lang="en-US"/>
        </a:p>
      </dgm:t>
    </dgm:pt>
    <dgm:pt modelId="{F46B831E-51E5-4618-B83B-D197C18F70AB}" type="sibTrans" cxnId="{E7ACD39B-9582-424B-8ECA-86ECD75BC540}">
      <dgm:prSet/>
      <dgm:spPr/>
      <dgm:t>
        <a:bodyPr/>
        <a:lstStyle/>
        <a:p>
          <a:endParaRPr lang="en-US"/>
        </a:p>
      </dgm:t>
    </dgm:pt>
    <dgm:pt modelId="{3CF2E3D6-1D6C-4AF0-8626-577D13AC33BF}" type="pres">
      <dgm:prSet presAssocID="{2CBC0C1C-7A6E-4BB5-B643-E19DDF10251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4B3370D-8BFF-427A-AA50-C5E9E7E4A15F}" type="pres">
      <dgm:prSet presAssocID="{CBCC6277-540A-4778-A45E-36E17696B494}" presName="singleCycle" presStyleCnt="0"/>
      <dgm:spPr/>
    </dgm:pt>
    <dgm:pt modelId="{722D1FDD-C1EC-4CC2-A038-30CB152F08D8}" type="pres">
      <dgm:prSet presAssocID="{CBCC6277-540A-4778-A45E-36E17696B494}" presName="singleCenter" presStyleLbl="node1" presStyleIdx="0" presStyleCnt="6">
        <dgm:presLayoutVars>
          <dgm:chMax val="7"/>
          <dgm:chPref val="7"/>
        </dgm:presLayoutVars>
      </dgm:prSet>
      <dgm:spPr/>
    </dgm:pt>
    <dgm:pt modelId="{73C4BF89-056C-4C44-B577-F22E1204862F}" type="pres">
      <dgm:prSet presAssocID="{4B1D7CD7-9BD3-4DB5-83F1-CA8423E074FF}" presName="Name56" presStyleLbl="parChTrans1D2" presStyleIdx="0" presStyleCnt="5"/>
      <dgm:spPr/>
    </dgm:pt>
    <dgm:pt modelId="{5E4F1FFD-DEDC-4FC8-80F6-11DA8842DBD1}" type="pres">
      <dgm:prSet presAssocID="{6CCD62B5-8380-47FA-8FA7-D1E12C737168}" presName="text0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B812A-9517-4D40-A220-AC38497ED0FB}" type="pres">
      <dgm:prSet presAssocID="{CC09EF86-C953-4CCA-A085-60311137AE24}" presName="Name56" presStyleLbl="parChTrans1D2" presStyleIdx="1" presStyleCnt="5"/>
      <dgm:spPr/>
    </dgm:pt>
    <dgm:pt modelId="{1729698F-C69B-478E-A2ED-CA10D3617CD3}" type="pres">
      <dgm:prSet presAssocID="{21B958DC-44AA-460D-BAA8-5ED2043599A6}" presName="text0" presStyleLbl="node1" presStyleIdx="2" presStyleCnt="6">
        <dgm:presLayoutVars>
          <dgm:bulletEnabled val="1"/>
        </dgm:presLayoutVars>
      </dgm:prSet>
      <dgm:spPr/>
    </dgm:pt>
    <dgm:pt modelId="{531C1D93-26EB-4880-B1A4-DD69786D95ED}" type="pres">
      <dgm:prSet presAssocID="{3A1C8DB6-7DA3-47A3-AACC-24E7332A2E5C}" presName="Name56" presStyleLbl="parChTrans1D2" presStyleIdx="2" presStyleCnt="5"/>
      <dgm:spPr/>
    </dgm:pt>
    <dgm:pt modelId="{4BD0CE26-2D10-4A97-BA4D-D2C4582B15DD}" type="pres">
      <dgm:prSet presAssocID="{0FE04143-D529-46FA-98B7-0C6D33FF0D43}" presName="text0" presStyleLbl="node1" presStyleIdx="3" presStyleCnt="6">
        <dgm:presLayoutVars>
          <dgm:bulletEnabled val="1"/>
        </dgm:presLayoutVars>
      </dgm:prSet>
      <dgm:spPr/>
    </dgm:pt>
    <dgm:pt modelId="{BBDB86E8-B585-4C59-8084-23514FF3308A}" type="pres">
      <dgm:prSet presAssocID="{44D45A19-76B7-4BCE-9713-DC62ED515B97}" presName="Name56" presStyleLbl="parChTrans1D2" presStyleIdx="3" presStyleCnt="5"/>
      <dgm:spPr/>
    </dgm:pt>
    <dgm:pt modelId="{EDD39640-75CC-4EB4-BB90-7A7973723BEF}" type="pres">
      <dgm:prSet presAssocID="{7E06A256-750E-470A-B407-20E8AD3AC4F9}" presName="text0" presStyleLbl="node1" presStyleIdx="4" presStyleCnt="6">
        <dgm:presLayoutVars>
          <dgm:bulletEnabled val="1"/>
        </dgm:presLayoutVars>
      </dgm:prSet>
      <dgm:spPr/>
    </dgm:pt>
    <dgm:pt modelId="{37CDFC11-863D-4A2D-83F1-AAC4818FE2FC}" type="pres">
      <dgm:prSet presAssocID="{5914D184-C2EF-47C7-8A17-80A3D62BC837}" presName="Name56" presStyleLbl="parChTrans1D2" presStyleIdx="4" presStyleCnt="5"/>
      <dgm:spPr/>
    </dgm:pt>
    <dgm:pt modelId="{CF576698-B4D2-4DFC-A80B-51ADE6C475FB}" type="pres">
      <dgm:prSet presAssocID="{B9079629-F08B-47F8-A838-413D71CE3586}" presName="text0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1FAF15-4118-46B8-9587-68B9AA11ADBA}" type="presOf" srcId="{CC09EF86-C953-4CCA-A085-60311137AE24}" destId="{B86B812A-9517-4D40-A220-AC38497ED0FB}" srcOrd="0" destOrd="0" presId="urn:microsoft.com/office/officeart/2008/layout/RadialCluster"/>
    <dgm:cxn modelId="{3DF6B747-302D-491A-952A-A8D5A5438E94}" type="presOf" srcId="{21B958DC-44AA-460D-BAA8-5ED2043599A6}" destId="{1729698F-C69B-478E-A2ED-CA10D3617CD3}" srcOrd="0" destOrd="0" presId="urn:microsoft.com/office/officeart/2008/layout/RadialCluster"/>
    <dgm:cxn modelId="{65B59EE5-7D8D-4093-A768-1BC22F2073FE}" type="presOf" srcId="{0FE04143-D529-46FA-98B7-0C6D33FF0D43}" destId="{4BD0CE26-2D10-4A97-BA4D-D2C4582B15DD}" srcOrd="0" destOrd="0" presId="urn:microsoft.com/office/officeart/2008/layout/RadialCluster"/>
    <dgm:cxn modelId="{5AABD490-269E-45B8-87B1-034F91A61C83}" srcId="{CBCC6277-540A-4778-A45E-36E17696B494}" destId="{21B958DC-44AA-460D-BAA8-5ED2043599A6}" srcOrd="1" destOrd="0" parTransId="{CC09EF86-C953-4CCA-A085-60311137AE24}" sibTransId="{C3DA4F51-EBE1-4C59-9233-282ADE239992}"/>
    <dgm:cxn modelId="{E7ACD39B-9582-424B-8ECA-86ECD75BC540}" srcId="{CBCC6277-540A-4778-A45E-36E17696B494}" destId="{B9079629-F08B-47F8-A838-413D71CE3586}" srcOrd="4" destOrd="0" parTransId="{5914D184-C2EF-47C7-8A17-80A3D62BC837}" sibTransId="{F46B831E-51E5-4618-B83B-D197C18F70AB}"/>
    <dgm:cxn modelId="{5E14AF18-21C9-4BCD-A185-96302C44D047}" srcId="{2CBC0C1C-7A6E-4BB5-B643-E19DDF102512}" destId="{CBCC6277-540A-4778-A45E-36E17696B494}" srcOrd="0" destOrd="0" parTransId="{C9687EC3-3890-4689-BC56-44E42A70D555}" sibTransId="{CE415AAE-E56B-419C-8E83-7D52D390300C}"/>
    <dgm:cxn modelId="{12095190-33FF-4446-9585-921A30FDA584}" srcId="{CBCC6277-540A-4778-A45E-36E17696B494}" destId="{0FE04143-D529-46FA-98B7-0C6D33FF0D43}" srcOrd="2" destOrd="0" parTransId="{3A1C8DB6-7DA3-47A3-AACC-24E7332A2E5C}" sibTransId="{EF6A0BB4-C840-4660-B63F-60908D02F99C}"/>
    <dgm:cxn modelId="{36F79B42-5191-42F3-BC51-C1D6A34F995C}" type="presOf" srcId="{B9079629-F08B-47F8-A838-413D71CE3586}" destId="{CF576698-B4D2-4DFC-A80B-51ADE6C475FB}" srcOrd="0" destOrd="0" presId="urn:microsoft.com/office/officeart/2008/layout/RadialCluster"/>
    <dgm:cxn modelId="{D71FA37F-2279-4D1D-A5B4-0B7E860D6B56}" type="presOf" srcId="{7E06A256-750E-470A-B407-20E8AD3AC4F9}" destId="{EDD39640-75CC-4EB4-BB90-7A7973723BEF}" srcOrd="0" destOrd="0" presId="urn:microsoft.com/office/officeart/2008/layout/RadialCluster"/>
    <dgm:cxn modelId="{68E3BC0A-36D4-4F2A-9A6C-4DDA6F3D9B61}" srcId="{CBCC6277-540A-4778-A45E-36E17696B494}" destId="{7E06A256-750E-470A-B407-20E8AD3AC4F9}" srcOrd="3" destOrd="0" parTransId="{44D45A19-76B7-4BCE-9713-DC62ED515B97}" sibTransId="{091F1852-EBE1-4B7A-B194-411E9F3A329D}"/>
    <dgm:cxn modelId="{549C9C4E-2D67-4E59-A644-E35C4B441E3B}" type="presOf" srcId="{4B1D7CD7-9BD3-4DB5-83F1-CA8423E074FF}" destId="{73C4BF89-056C-4C44-B577-F22E1204862F}" srcOrd="0" destOrd="0" presId="urn:microsoft.com/office/officeart/2008/layout/RadialCluster"/>
    <dgm:cxn modelId="{7A8B3BB9-FD22-4FF4-AEB2-D6E6C76B924C}" type="presOf" srcId="{6CCD62B5-8380-47FA-8FA7-D1E12C737168}" destId="{5E4F1FFD-DEDC-4FC8-80F6-11DA8842DBD1}" srcOrd="0" destOrd="0" presId="urn:microsoft.com/office/officeart/2008/layout/RadialCluster"/>
    <dgm:cxn modelId="{C400C2B1-8447-45E9-9869-6F8827E62B69}" type="presOf" srcId="{3A1C8DB6-7DA3-47A3-AACC-24E7332A2E5C}" destId="{531C1D93-26EB-4880-B1A4-DD69786D95ED}" srcOrd="0" destOrd="0" presId="urn:microsoft.com/office/officeart/2008/layout/RadialCluster"/>
    <dgm:cxn modelId="{4B898C4A-DD2D-42DE-9785-E3ABC64EC764}" type="presOf" srcId="{2CBC0C1C-7A6E-4BB5-B643-E19DDF102512}" destId="{3CF2E3D6-1D6C-4AF0-8626-577D13AC33BF}" srcOrd="0" destOrd="0" presId="urn:microsoft.com/office/officeart/2008/layout/RadialCluster"/>
    <dgm:cxn modelId="{53B4B779-EA6D-4DCC-AC49-F8AD5482B030}" type="presOf" srcId="{CBCC6277-540A-4778-A45E-36E17696B494}" destId="{722D1FDD-C1EC-4CC2-A038-30CB152F08D8}" srcOrd="0" destOrd="0" presId="urn:microsoft.com/office/officeart/2008/layout/RadialCluster"/>
    <dgm:cxn modelId="{78CB9F8B-C431-4489-8441-6DF9C8C7DC3A}" srcId="{CBCC6277-540A-4778-A45E-36E17696B494}" destId="{6CCD62B5-8380-47FA-8FA7-D1E12C737168}" srcOrd="0" destOrd="0" parTransId="{4B1D7CD7-9BD3-4DB5-83F1-CA8423E074FF}" sibTransId="{8508349E-1D05-4342-9977-CFB48EC854C8}"/>
    <dgm:cxn modelId="{C8D2403F-F386-4CB8-AB97-277E7E1BDDE3}" type="presOf" srcId="{5914D184-C2EF-47C7-8A17-80A3D62BC837}" destId="{37CDFC11-863D-4A2D-83F1-AAC4818FE2FC}" srcOrd="0" destOrd="0" presId="urn:microsoft.com/office/officeart/2008/layout/RadialCluster"/>
    <dgm:cxn modelId="{D9623630-7FB3-4278-9718-CED96AB5F795}" type="presOf" srcId="{44D45A19-76B7-4BCE-9713-DC62ED515B97}" destId="{BBDB86E8-B585-4C59-8084-23514FF3308A}" srcOrd="0" destOrd="0" presId="urn:microsoft.com/office/officeart/2008/layout/RadialCluster"/>
    <dgm:cxn modelId="{2D9ADD6C-C2B6-4000-B99A-81577B088323}" type="presParOf" srcId="{3CF2E3D6-1D6C-4AF0-8626-577D13AC33BF}" destId="{74B3370D-8BFF-427A-AA50-C5E9E7E4A15F}" srcOrd="0" destOrd="0" presId="urn:microsoft.com/office/officeart/2008/layout/RadialCluster"/>
    <dgm:cxn modelId="{449CC28E-1DF0-45D6-8FBE-99443CA448B2}" type="presParOf" srcId="{74B3370D-8BFF-427A-AA50-C5E9E7E4A15F}" destId="{722D1FDD-C1EC-4CC2-A038-30CB152F08D8}" srcOrd="0" destOrd="0" presId="urn:microsoft.com/office/officeart/2008/layout/RadialCluster"/>
    <dgm:cxn modelId="{D320CE9F-792F-4E40-8622-3293E7E36692}" type="presParOf" srcId="{74B3370D-8BFF-427A-AA50-C5E9E7E4A15F}" destId="{73C4BF89-056C-4C44-B577-F22E1204862F}" srcOrd="1" destOrd="0" presId="urn:microsoft.com/office/officeart/2008/layout/RadialCluster"/>
    <dgm:cxn modelId="{DAC267B5-E0B9-42E1-95F1-F0EB56CAC052}" type="presParOf" srcId="{74B3370D-8BFF-427A-AA50-C5E9E7E4A15F}" destId="{5E4F1FFD-DEDC-4FC8-80F6-11DA8842DBD1}" srcOrd="2" destOrd="0" presId="urn:microsoft.com/office/officeart/2008/layout/RadialCluster"/>
    <dgm:cxn modelId="{DB261AE6-7401-4282-A5CE-1B8CFEBB6069}" type="presParOf" srcId="{74B3370D-8BFF-427A-AA50-C5E9E7E4A15F}" destId="{B86B812A-9517-4D40-A220-AC38497ED0FB}" srcOrd="3" destOrd="0" presId="urn:microsoft.com/office/officeart/2008/layout/RadialCluster"/>
    <dgm:cxn modelId="{B3E259A2-5D7B-4BAA-B993-3074906FAAA2}" type="presParOf" srcId="{74B3370D-8BFF-427A-AA50-C5E9E7E4A15F}" destId="{1729698F-C69B-478E-A2ED-CA10D3617CD3}" srcOrd="4" destOrd="0" presId="urn:microsoft.com/office/officeart/2008/layout/RadialCluster"/>
    <dgm:cxn modelId="{8A194D60-EC56-44B9-AE41-2D37F3EAE146}" type="presParOf" srcId="{74B3370D-8BFF-427A-AA50-C5E9E7E4A15F}" destId="{531C1D93-26EB-4880-B1A4-DD69786D95ED}" srcOrd="5" destOrd="0" presId="urn:microsoft.com/office/officeart/2008/layout/RadialCluster"/>
    <dgm:cxn modelId="{4D68ADF1-0897-493C-9FEB-FCC7DE444E81}" type="presParOf" srcId="{74B3370D-8BFF-427A-AA50-C5E9E7E4A15F}" destId="{4BD0CE26-2D10-4A97-BA4D-D2C4582B15DD}" srcOrd="6" destOrd="0" presId="urn:microsoft.com/office/officeart/2008/layout/RadialCluster"/>
    <dgm:cxn modelId="{6301F40C-41F7-46D1-BF48-768F2AE1FFAE}" type="presParOf" srcId="{74B3370D-8BFF-427A-AA50-C5E9E7E4A15F}" destId="{BBDB86E8-B585-4C59-8084-23514FF3308A}" srcOrd="7" destOrd="0" presId="urn:microsoft.com/office/officeart/2008/layout/RadialCluster"/>
    <dgm:cxn modelId="{7CA6D0C7-BF46-4015-B747-FB5308E3C0D3}" type="presParOf" srcId="{74B3370D-8BFF-427A-AA50-C5E9E7E4A15F}" destId="{EDD39640-75CC-4EB4-BB90-7A7973723BEF}" srcOrd="8" destOrd="0" presId="urn:microsoft.com/office/officeart/2008/layout/RadialCluster"/>
    <dgm:cxn modelId="{21C800D6-9EA0-420E-B3A0-FBA6EC1D7911}" type="presParOf" srcId="{74B3370D-8BFF-427A-AA50-C5E9E7E4A15F}" destId="{37CDFC11-863D-4A2D-83F1-AAC4818FE2FC}" srcOrd="9" destOrd="0" presId="urn:microsoft.com/office/officeart/2008/layout/RadialCluster"/>
    <dgm:cxn modelId="{88A014D8-050E-4423-B070-9CE81B87448F}" type="presParOf" srcId="{74B3370D-8BFF-427A-AA50-C5E9E7E4A15F}" destId="{CF576698-B4D2-4DFC-A80B-51ADE6C475FB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F9BF2-6853-4F1F-B0A4-72592278FE3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D9F611-EAEA-4C97-B328-BA26BBBCA437}">
      <dgm:prSet phldrT="[Text]"/>
      <dgm:spPr/>
      <dgm:t>
        <a:bodyPr/>
        <a:lstStyle/>
        <a:p>
          <a:r>
            <a:rPr lang="en-US" dirty="0" smtClean="0"/>
            <a:t>Language</a:t>
          </a:r>
          <a:endParaRPr lang="en-US" dirty="0"/>
        </a:p>
      </dgm:t>
    </dgm:pt>
    <dgm:pt modelId="{46E24477-D863-4F8F-B26F-828B82D55FEF}" type="parTrans" cxnId="{67C9B08B-5600-4D39-A986-747B5F33B01D}">
      <dgm:prSet/>
      <dgm:spPr/>
      <dgm:t>
        <a:bodyPr/>
        <a:lstStyle/>
        <a:p>
          <a:endParaRPr lang="en-US"/>
        </a:p>
      </dgm:t>
    </dgm:pt>
    <dgm:pt modelId="{41EE3634-E5C7-4550-AA55-12D7B5BEA2D8}" type="sibTrans" cxnId="{67C9B08B-5600-4D39-A986-747B5F33B01D}">
      <dgm:prSet/>
      <dgm:spPr/>
      <dgm:t>
        <a:bodyPr/>
        <a:lstStyle/>
        <a:p>
          <a:endParaRPr lang="en-US"/>
        </a:p>
      </dgm:t>
    </dgm:pt>
    <dgm:pt modelId="{F3F6F579-EEA4-40AC-A66A-B8D58DC87053}">
      <dgm:prSet phldrT="[Text]"/>
      <dgm:spPr/>
      <dgm:t>
        <a:bodyPr/>
        <a:lstStyle/>
        <a:p>
          <a:r>
            <a:rPr lang="en-US" dirty="0" smtClean="0"/>
            <a:t>Browser</a:t>
          </a:r>
          <a:endParaRPr lang="en-US" dirty="0"/>
        </a:p>
      </dgm:t>
    </dgm:pt>
    <dgm:pt modelId="{983FB446-04F6-4756-B9D3-D25632E50E6F}" type="parTrans" cxnId="{D43F1949-D289-47D9-93A7-623FB081EEC7}">
      <dgm:prSet/>
      <dgm:spPr/>
      <dgm:t>
        <a:bodyPr/>
        <a:lstStyle/>
        <a:p>
          <a:endParaRPr lang="en-US"/>
        </a:p>
      </dgm:t>
    </dgm:pt>
    <dgm:pt modelId="{935E4F87-7D32-46A3-81E5-DE213037FDDD}" type="sibTrans" cxnId="{D43F1949-D289-47D9-93A7-623FB081EEC7}">
      <dgm:prSet/>
      <dgm:spPr/>
      <dgm:t>
        <a:bodyPr/>
        <a:lstStyle/>
        <a:p>
          <a:endParaRPr lang="en-US"/>
        </a:p>
      </dgm:t>
    </dgm:pt>
    <dgm:pt modelId="{0839FF7C-ED95-497C-9FF4-E57B3FD09597}">
      <dgm:prSet/>
      <dgm:spPr/>
      <dgm:t>
        <a:bodyPr/>
        <a:lstStyle/>
        <a:p>
          <a:r>
            <a:rPr lang="en-US" dirty="0" smtClean="0"/>
            <a:t>WebDriver API</a:t>
          </a:r>
          <a:endParaRPr lang="en-US" dirty="0"/>
        </a:p>
      </dgm:t>
    </dgm:pt>
    <dgm:pt modelId="{535D2B9E-F676-4130-9896-87E7190F1CAC}" type="parTrans" cxnId="{5CFFA069-EB73-4054-B66A-0FBFA3C7240E}">
      <dgm:prSet/>
      <dgm:spPr/>
      <dgm:t>
        <a:bodyPr/>
        <a:lstStyle/>
        <a:p>
          <a:endParaRPr lang="en-US"/>
        </a:p>
      </dgm:t>
    </dgm:pt>
    <dgm:pt modelId="{E7862F9F-A745-4944-8C8C-710EB9142020}" type="sibTrans" cxnId="{5CFFA069-EB73-4054-B66A-0FBFA3C7240E}">
      <dgm:prSet/>
      <dgm:spPr/>
      <dgm:t>
        <a:bodyPr/>
        <a:lstStyle/>
        <a:p>
          <a:endParaRPr lang="en-US"/>
        </a:p>
      </dgm:t>
    </dgm:pt>
    <dgm:pt modelId="{887364D5-162E-439E-AA5B-ED97F9B34A14}">
      <dgm:prSet/>
      <dgm:spPr/>
      <dgm:t>
        <a:bodyPr/>
        <a:lstStyle/>
        <a:p>
          <a:r>
            <a:rPr lang="en-US" dirty="0" smtClean="0"/>
            <a:t>Driver Binary</a:t>
          </a:r>
          <a:endParaRPr lang="en-US" dirty="0"/>
        </a:p>
      </dgm:t>
    </dgm:pt>
    <dgm:pt modelId="{507F9F84-9571-4EC8-AF54-2361FDE00A22}" type="parTrans" cxnId="{1FD6B11C-7EAA-45D2-8287-10E42EE499D2}">
      <dgm:prSet/>
      <dgm:spPr/>
      <dgm:t>
        <a:bodyPr/>
        <a:lstStyle/>
        <a:p>
          <a:endParaRPr lang="en-US"/>
        </a:p>
      </dgm:t>
    </dgm:pt>
    <dgm:pt modelId="{E2AF9DFB-2DB3-449E-BEDB-40688A99AD2F}" type="sibTrans" cxnId="{1FD6B11C-7EAA-45D2-8287-10E42EE499D2}">
      <dgm:prSet/>
      <dgm:spPr/>
      <dgm:t>
        <a:bodyPr/>
        <a:lstStyle/>
        <a:p>
          <a:endParaRPr lang="en-US"/>
        </a:p>
      </dgm:t>
    </dgm:pt>
    <dgm:pt modelId="{EED63225-201D-4E03-8C01-6446285037E5}" type="pres">
      <dgm:prSet presAssocID="{28CF9BF2-6853-4F1F-B0A4-72592278FE3B}" presName="Name0" presStyleCnt="0">
        <dgm:presLayoutVars>
          <dgm:dir/>
          <dgm:resizeHandles val="exact"/>
        </dgm:presLayoutVars>
      </dgm:prSet>
      <dgm:spPr/>
    </dgm:pt>
    <dgm:pt modelId="{26E02597-2CC3-49C9-98DE-EC450A09413D}" type="pres">
      <dgm:prSet presAssocID="{59D9F611-EAEA-4C97-B328-BA26BBBCA43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8662E-8EAB-4076-AA78-B8081592B18C}" type="pres">
      <dgm:prSet presAssocID="{41EE3634-E5C7-4550-AA55-12D7B5BEA2D8}" presName="sibTrans" presStyleLbl="sibTrans2D1" presStyleIdx="0" presStyleCnt="3" custFlipVert="1" custScaleX="187183" custScaleY="81857"/>
      <dgm:spPr>
        <a:prstGeom prst="leftRightArrow">
          <a:avLst/>
        </a:prstGeom>
      </dgm:spPr>
    </dgm:pt>
    <dgm:pt modelId="{F18AE070-54BF-442E-A5A7-71BD682D7C08}" type="pres">
      <dgm:prSet presAssocID="{41EE3634-E5C7-4550-AA55-12D7B5BEA2D8}" presName="connectorText" presStyleLbl="sibTrans2D1" presStyleIdx="0" presStyleCnt="3"/>
      <dgm:spPr/>
    </dgm:pt>
    <dgm:pt modelId="{6BE847A6-FBAF-44BF-8817-FC583D821BC6}" type="pres">
      <dgm:prSet presAssocID="{0839FF7C-ED95-497C-9FF4-E57B3FD0959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2DE1A-EF3D-4ABF-9E32-68F768AEE4DD}" type="pres">
      <dgm:prSet presAssocID="{E7862F9F-A745-4944-8C8C-710EB9142020}" presName="sibTrans" presStyleLbl="sibTrans2D1" presStyleIdx="1" presStyleCnt="3" custFlipVert="1" custScaleX="187183" custScaleY="81857"/>
      <dgm:spPr>
        <a:prstGeom prst="leftRightArrow">
          <a:avLst/>
        </a:prstGeom>
      </dgm:spPr>
    </dgm:pt>
    <dgm:pt modelId="{270220E9-7B00-4677-8A87-C71F6C9F37B4}" type="pres">
      <dgm:prSet presAssocID="{E7862F9F-A745-4944-8C8C-710EB9142020}" presName="connectorText" presStyleLbl="sibTrans2D1" presStyleIdx="1" presStyleCnt="3"/>
      <dgm:spPr/>
    </dgm:pt>
    <dgm:pt modelId="{33701EA1-D418-4E18-8365-2F584A934628}" type="pres">
      <dgm:prSet presAssocID="{887364D5-162E-439E-AA5B-ED97F9B34A1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97684-2366-49B3-91B4-84E39D55E856}" type="pres">
      <dgm:prSet presAssocID="{E2AF9DFB-2DB3-449E-BEDB-40688A99AD2F}" presName="sibTrans" presStyleLbl="sibTrans2D1" presStyleIdx="2" presStyleCnt="3" custFlipVert="1" custScaleX="187183" custScaleY="81857"/>
      <dgm:spPr>
        <a:prstGeom prst="leftRightArrow">
          <a:avLst/>
        </a:prstGeom>
      </dgm:spPr>
    </dgm:pt>
    <dgm:pt modelId="{ED1AA46D-9BD2-4D84-ACE3-D27344C34182}" type="pres">
      <dgm:prSet presAssocID="{E2AF9DFB-2DB3-449E-BEDB-40688A99AD2F}" presName="connectorText" presStyleLbl="sibTrans2D1" presStyleIdx="2" presStyleCnt="3"/>
      <dgm:spPr/>
    </dgm:pt>
    <dgm:pt modelId="{C3D4F80B-17D3-40B1-9355-E70FB2598E19}" type="pres">
      <dgm:prSet presAssocID="{F3F6F579-EEA4-40AC-A66A-B8D58DC8705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BC2CF-2952-456A-93EB-5B408BAA9918}" type="presOf" srcId="{E2AF9DFB-2DB3-449E-BEDB-40688A99AD2F}" destId="{19497684-2366-49B3-91B4-84E39D55E856}" srcOrd="0" destOrd="0" presId="urn:microsoft.com/office/officeart/2005/8/layout/process1"/>
    <dgm:cxn modelId="{55C1BEFD-D8A9-4F11-858F-BBF80B684DE1}" type="presOf" srcId="{28CF9BF2-6853-4F1F-B0A4-72592278FE3B}" destId="{EED63225-201D-4E03-8C01-6446285037E5}" srcOrd="0" destOrd="0" presId="urn:microsoft.com/office/officeart/2005/8/layout/process1"/>
    <dgm:cxn modelId="{3CB9403C-1BE4-47FE-B17A-8AD1409E4FC8}" type="presOf" srcId="{887364D5-162E-439E-AA5B-ED97F9B34A14}" destId="{33701EA1-D418-4E18-8365-2F584A934628}" srcOrd="0" destOrd="0" presId="urn:microsoft.com/office/officeart/2005/8/layout/process1"/>
    <dgm:cxn modelId="{9F42A720-5972-41D7-A074-BDD9565B1A96}" type="presOf" srcId="{E7862F9F-A745-4944-8C8C-710EB9142020}" destId="{72B2DE1A-EF3D-4ABF-9E32-68F768AEE4DD}" srcOrd="0" destOrd="0" presId="urn:microsoft.com/office/officeart/2005/8/layout/process1"/>
    <dgm:cxn modelId="{1FD6B11C-7EAA-45D2-8287-10E42EE499D2}" srcId="{28CF9BF2-6853-4F1F-B0A4-72592278FE3B}" destId="{887364D5-162E-439E-AA5B-ED97F9B34A14}" srcOrd="2" destOrd="0" parTransId="{507F9F84-9571-4EC8-AF54-2361FDE00A22}" sibTransId="{E2AF9DFB-2DB3-449E-BEDB-40688A99AD2F}"/>
    <dgm:cxn modelId="{3BD5F8B7-6E11-48E0-940E-B477B868EE33}" type="presOf" srcId="{E2AF9DFB-2DB3-449E-BEDB-40688A99AD2F}" destId="{ED1AA46D-9BD2-4D84-ACE3-D27344C34182}" srcOrd="1" destOrd="0" presId="urn:microsoft.com/office/officeart/2005/8/layout/process1"/>
    <dgm:cxn modelId="{67C9B08B-5600-4D39-A986-747B5F33B01D}" srcId="{28CF9BF2-6853-4F1F-B0A4-72592278FE3B}" destId="{59D9F611-EAEA-4C97-B328-BA26BBBCA437}" srcOrd="0" destOrd="0" parTransId="{46E24477-D863-4F8F-B26F-828B82D55FEF}" sibTransId="{41EE3634-E5C7-4550-AA55-12D7B5BEA2D8}"/>
    <dgm:cxn modelId="{5CFFA069-EB73-4054-B66A-0FBFA3C7240E}" srcId="{28CF9BF2-6853-4F1F-B0A4-72592278FE3B}" destId="{0839FF7C-ED95-497C-9FF4-E57B3FD09597}" srcOrd="1" destOrd="0" parTransId="{535D2B9E-F676-4130-9896-87E7190F1CAC}" sibTransId="{E7862F9F-A745-4944-8C8C-710EB9142020}"/>
    <dgm:cxn modelId="{B9C6974A-34C4-4FDB-8EDB-CC39420BBA55}" type="presOf" srcId="{E7862F9F-A745-4944-8C8C-710EB9142020}" destId="{270220E9-7B00-4677-8A87-C71F6C9F37B4}" srcOrd="1" destOrd="0" presId="urn:microsoft.com/office/officeart/2005/8/layout/process1"/>
    <dgm:cxn modelId="{D3D025E5-AA2B-4A1E-A715-152CF79BCB2E}" type="presOf" srcId="{41EE3634-E5C7-4550-AA55-12D7B5BEA2D8}" destId="{E7A8662E-8EAB-4076-AA78-B8081592B18C}" srcOrd="0" destOrd="0" presId="urn:microsoft.com/office/officeart/2005/8/layout/process1"/>
    <dgm:cxn modelId="{30E0D928-A690-40CF-905E-756AC2D994C5}" type="presOf" srcId="{F3F6F579-EEA4-40AC-A66A-B8D58DC87053}" destId="{C3D4F80B-17D3-40B1-9355-E70FB2598E19}" srcOrd="0" destOrd="0" presId="urn:microsoft.com/office/officeart/2005/8/layout/process1"/>
    <dgm:cxn modelId="{ADA891B3-63C6-4F5A-8E5F-ACC884BB9FCD}" type="presOf" srcId="{59D9F611-EAEA-4C97-B328-BA26BBBCA437}" destId="{26E02597-2CC3-49C9-98DE-EC450A09413D}" srcOrd="0" destOrd="0" presId="urn:microsoft.com/office/officeart/2005/8/layout/process1"/>
    <dgm:cxn modelId="{662826FE-2DFA-4D18-BE61-7FA2EF12E8B5}" type="presOf" srcId="{41EE3634-E5C7-4550-AA55-12D7B5BEA2D8}" destId="{F18AE070-54BF-442E-A5A7-71BD682D7C08}" srcOrd="1" destOrd="0" presId="urn:microsoft.com/office/officeart/2005/8/layout/process1"/>
    <dgm:cxn modelId="{937ADA03-014E-4F0D-B6F4-FD58DC31BE0E}" type="presOf" srcId="{0839FF7C-ED95-497C-9FF4-E57B3FD09597}" destId="{6BE847A6-FBAF-44BF-8817-FC583D821BC6}" srcOrd="0" destOrd="0" presId="urn:microsoft.com/office/officeart/2005/8/layout/process1"/>
    <dgm:cxn modelId="{D43F1949-D289-47D9-93A7-623FB081EEC7}" srcId="{28CF9BF2-6853-4F1F-B0A4-72592278FE3B}" destId="{F3F6F579-EEA4-40AC-A66A-B8D58DC87053}" srcOrd="3" destOrd="0" parTransId="{983FB446-04F6-4756-B9D3-D25632E50E6F}" sibTransId="{935E4F87-7D32-46A3-81E5-DE213037FDDD}"/>
    <dgm:cxn modelId="{CCCDD9B7-7CAD-408F-9771-915CE88819CA}" type="presParOf" srcId="{EED63225-201D-4E03-8C01-6446285037E5}" destId="{26E02597-2CC3-49C9-98DE-EC450A09413D}" srcOrd="0" destOrd="0" presId="urn:microsoft.com/office/officeart/2005/8/layout/process1"/>
    <dgm:cxn modelId="{BE94C2FD-C785-45E2-96D9-A8496A80D293}" type="presParOf" srcId="{EED63225-201D-4E03-8C01-6446285037E5}" destId="{E7A8662E-8EAB-4076-AA78-B8081592B18C}" srcOrd="1" destOrd="0" presId="urn:microsoft.com/office/officeart/2005/8/layout/process1"/>
    <dgm:cxn modelId="{7B9BB9E7-DE5A-4837-A428-8DC3DAAFC7D8}" type="presParOf" srcId="{E7A8662E-8EAB-4076-AA78-B8081592B18C}" destId="{F18AE070-54BF-442E-A5A7-71BD682D7C08}" srcOrd="0" destOrd="0" presId="urn:microsoft.com/office/officeart/2005/8/layout/process1"/>
    <dgm:cxn modelId="{791E7467-B63D-4D37-AE1C-3CD904E15AA0}" type="presParOf" srcId="{EED63225-201D-4E03-8C01-6446285037E5}" destId="{6BE847A6-FBAF-44BF-8817-FC583D821BC6}" srcOrd="2" destOrd="0" presId="urn:microsoft.com/office/officeart/2005/8/layout/process1"/>
    <dgm:cxn modelId="{36AECFF9-0452-4AF3-BDFE-30B8C49F2C21}" type="presParOf" srcId="{EED63225-201D-4E03-8C01-6446285037E5}" destId="{72B2DE1A-EF3D-4ABF-9E32-68F768AEE4DD}" srcOrd="3" destOrd="0" presId="urn:microsoft.com/office/officeart/2005/8/layout/process1"/>
    <dgm:cxn modelId="{39A6812F-A931-4114-9124-29DD2E5AB14B}" type="presParOf" srcId="{72B2DE1A-EF3D-4ABF-9E32-68F768AEE4DD}" destId="{270220E9-7B00-4677-8A87-C71F6C9F37B4}" srcOrd="0" destOrd="0" presId="urn:microsoft.com/office/officeart/2005/8/layout/process1"/>
    <dgm:cxn modelId="{A056B464-B332-4F56-AB48-87B142934C30}" type="presParOf" srcId="{EED63225-201D-4E03-8C01-6446285037E5}" destId="{33701EA1-D418-4E18-8365-2F584A934628}" srcOrd="4" destOrd="0" presId="urn:microsoft.com/office/officeart/2005/8/layout/process1"/>
    <dgm:cxn modelId="{4BCC4FF1-10B3-44AD-A8AC-001B6B429EA7}" type="presParOf" srcId="{EED63225-201D-4E03-8C01-6446285037E5}" destId="{19497684-2366-49B3-91B4-84E39D55E856}" srcOrd="5" destOrd="0" presId="urn:microsoft.com/office/officeart/2005/8/layout/process1"/>
    <dgm:cxn modelId="{230B85EA-82BF-43A0-83BC-680A559CB278}" type="presParOf" srcId="{19497684-2366-49B3-91B4-84E39D55E856}" destId="{ED1AA46D-9BD2-4D84-ACE3-D27344C34182}" srcOrd="0" destOrd="0" presId="urn:microsoft.com/office/officeart/2005/8/layout/process1"/>
    <dgm:cxn modelId="{4977B572-4E3C-45C6-994C-1FB329D23189}" type="presParOf" srcId="{EED63225-201D-4E03-8C01-6446285037E5}" destId="{C3D4F80B-17D3-40B1-9355-E70FB2598E1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D1FDD-C1EC-4CC2-A038-30CB152F08D8}">
      <dsp:nvSpPr>
        <dsp:cNvPr id="0" name=""/>
        <dsp:cNvSpPr/>
      </dsp:nvSpPr>
      <dsp:spPr>
        <a:xfrm>
          <a:off x="3251199" y="2113816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Selenium</a:t>
          </a:r>
          <a:endParaRPr lang="en-US" sz="2700" kern="1200" dirty="0"/>
        </a:p>
      </dsp:txBody>
      <dsp:txXfrm>
        <a:off x="3330554" y="2193171"/>
        <a:ext cx="1466890" cy="1466890"/>
      </dsp:txXfrm>
    </dsp:sp>
    <dsp:sp modelId="{73C4BF89-056C-4C44-B577-F22E1204862F}">
      <dsp:nvSpPr>
        <dsp:cNvPr id="0" name=""/>
        <dsp:cNvSpPr/>
      </dsp:nvSpPr>
      <dsp:spPr>
        <a:xfrm rot="16200000">
          <a:off x="3604979" y="1654796"/>
          <a:ext cx="9180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804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F1FFD-DEDC-4FC8-80F6-11DA8842DBD1}">
      <dsp:nvSpPr>
        <dsp:cNvPr id="0" name=""/>
        <dsp:cNvSpPr/>
      </dsp:nvSpPr>
      <dsp:spPr>
        <a:xfrm>
          <a:off x="3519423" y="106623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RC</a:t>
          </a:r>
          <a:endParaRPr lang="en-US" sz="3600" kern="1200" dirty="0"/>
        </a:p>
      </dsp:txBody>
      <dsp:txXfrm>
        <a:off x="3572591" y="159791"/>
        <a:ext cx="982816" cy="982816"/>
      </dsp:txXfrm>
    </dsp:sp>
    <dsp:sp modelId="{B86B812A-9517-4D40-A220-AC38497ED0FB}">
      <dsp:nvSpPr>
        <dsp:cNvPr id="0" name=""/>
        <dsp:cNvSpPr/>
      </dsp:nvSpPr>
      <dsp:spPr>
        <a:xfrm rot="20520000">
          <a:off x="4856043" y="2531469"/>
          <a:ext cx="8481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81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698F-C69B-478E-A2ED-CA10D3617CD3}">
      <dsp:nvSpPr>
        <dsp:cNvPr id="0" name=""/>
        <dsp:cNvSpPr/>
      </dsp:nvSpPr>
      <dsp:spPr>
        <a:xfrm>
          <a:off x="5683473" y="167889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IDE</a:t>
          </a:r>
          <a:endParaRPr lang="en-US" sz="3600" kern="1200" dirty="0"/>
        </a:p>
      </dsp:txBody>
      <dsp:txXfrm>
        <a:off x="5736641" y="1732065"/>
        <a:ext cx="982816" cy="982816"/>
      </dsp:txXfrm>
    </dsp:sp>
    <dsp:sp modelId="{531C1D93-26EB-4880-B1A4-DD69786D95ED}">
      <dsp:nvSpPr>
        <dsp:cNvPr id="0" name=""/>
        <dsp:cNvSpPr/>
      </dsp:nvSpPr>
      <dsp:spPr>
        <a:xfrm rot="3240000">
          <a:off x="4531362" y="3981153"/>
          <a:ext cx="5976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760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0CE26-2D10-4A97-BA4D-D2C4582B15DD}">
      <dsp:nvSpPr>
        <dsp:cNvPr id="0" name=""/>
        <dsp:cNvSpPr/>
      </dsp:nvSpPr>
      <dsp:spPr>
        <a:xfrm>
          <a:off x="4856880" y="4222891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Server</a:t>
          </a:r>
          <a:endParaRPr lang="en-US" sz="2500" kern="1200" dirty="0"/>
        </a:p>
      </dsp:txBody>
      <dsp:txXfrm>
        <a:off x="4910048" y="4276059"/>
        <a:ext cx="982816" cy="982816"/>
      </dsp:txXfrm>
    </dsp:sp>
    <dsp:sp modelId="{BBDB86E8-B585-4C59-8084-23514FF3308A}">
      <dsp:nvSpPr>
        <dsp:cNvPr id="0" name=""/>
        <dsp:cNvSpPr/>
      </dsp:nvSpPr>
      <dsp:spPr>
        <a:xfrm rot="7560000">
          <a:off x="2999029" y="3981153"/>
          <a:ext cx="5976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760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39640-75CC-4EB4-BB90-7A7973723BEF}">
      <dsp:nvSpPr>
        <dsp:cNvPr id="0" name=""/>
        <dsp:cNvSpPr/>
      </dsp:nvSpPr>
      <dsp:spPr>
        <a:xfrm>
          <a:off x="2181967" y="4222891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Grid</a:t>
          </a:r>
          <a:endParaRPr lang="en-US" sz="3600" kern="1200" dirty="0"/>
        </a:p>
      </dsp:txBody>
      <dsp:txXfrm>
        <a:off x="2235135" y="4276059"/>
        <a:ext cx="982816" cy="982816"/>
      </dsp:txXfrm>
    </dsp:sp>
    <dsp:sp modelId="{37CDFC11-863D-4A2D-83F1-AAC4818FE2FC}">
      <dsp:nvSpPr>
        <dsp:cNvPr id="0" name=""/>
        <dsp:cNvSpPr/>
      </dsp:nvSpPr>
      <dsp:spPr>
        <a:xfrm rot="11880000">
          <a:off x="2423769" y="2531469"/>
          <a:ext cx="8481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81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76698-B4D2-4DFC-A80B-51ADE6C475FB}">
      <dsp:nvSpPr>
        <dsp:cNvPr id="0" name=""/>
        <dsp:cNvSpPr/>
      </dsp:nvSpPr>
      <dsp:spPr>
        <a:xfrm>
          <a:off x="1355373" y="167889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WebDriver</a:t>
          </a:r>
          <a:endParaRPr lang="en-US" sz="1600" kern="1200" dirty="0"/>
        </a:p>
      </dsp:txBody>
      <dsp:txXfrm>
        <a:off x="1408541" y="1732065"/>
        <a:ext cx="982816" cy="98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02597-2CC3-49C9-98DE-EC450A09413D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Language</a:t>
          </a:r>
          <a:endParaRPr lang="en-US" sz="2300" kern="1200" dirty="0"/>
        </a:p>
      </dsp:txBody>
      <dsp:txXfrm>
        <a:off x="31015" y="2268266"/>
        <a:ext cx="1506815" cy="882133"/>
      </dsp:txXfrm>
    </dsp:sp>
    <dsp:sp modelId="{E7A8662E-8EAB-4076-AA78-B8081592B18C}">
      <dsp:nvSpPr>
        <dsp:cNvPr id="0" name=""/>
        <dsp:cNvSpPr/>
      </dsp:nvSpPr>
      <dsp:spPr>
        <a:xfrm flipV="1">
          <a:off x="1577122" y="2550816"/>
          <a:ext cx="619727" cy="31703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577122" y="2614223"/>
        <a:ext cx="524617" cy="190220"/>
      </dsp:txXfrm>
    </dsp:sp>
    <dsp:sp modelId="{6BE847A6-FBAF-44BF-8817-FC583D821BC6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WebDriver API</a:t>
          </a:r>
          <a:endParaRPr lang="en-US" sz="2300" kern="1200" dirty="0"/>
        </a:p>
      </dsp:txBody>
      <dsp:txXfrm>
        <a:off x="2217400" y="2268266"/>
        <a:ext cx="1506815" cy="882133"/>
      </dsp:txXfrm>
    </dsp:sp>
    <dsp:sp modelId="{72B2DE1A-EF3D-4ABF-9E32-68F768AEE4DD}">
      <dsp:nvSpPr>
        <dsp:cNvPr id="0" name=""/>
        <dsp:cNvSpPr/>
      </dsp:nvSpPr>
      <dsp:spPr>
        <a:xfrm flipV="1">
          <a:off x="3763506" y="2550816"/>
          <a:ext cx="619727" cy="31703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763506" y="2614223"/>
        <a:ext cx="524617" cy="190220"/>
      </dsp:txXfrm>
    </dsp:sp>
    <dsp:sp modelId="{33701EA1-D418-4E18-8365-2F584A934628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Driver Binary</a:t>
          </a:r>
          <a:endParaRPr lang="en-US" sz="2300" kern="1200" dirty="0"/>
        </a:p>
      </dsp:txBody>
      <dsp:txXfrm>
        <a:off x="4403784" y="2268266"/>
        <a:ext cx="1506815" cy="882133"/>
      </dsp:txXfrm>
    </dsp:sp>
    <dsp:sp modelId="{19497684-2366-49B3-91B4-84E39D55E856}">
      <dsp:nvSpPr>
        <dsp:cNvPr id="0" name=""/>
        <dsp:cNvSpPr/>
      </dsp:nvSpPr>
      <dsp:spPr>
        <a:xfrm flipV="1">
          <a:off x="5949890" y="2550816"/>
          <a:ext cx="619727" cy="31703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949890" y="2614223"/>
        <a:ext cx="524617" cy="190220"/>
      </dsp:txXfrm>
    </dsp:sp>
    <dsp:sp modelId="{C3D4F80B-17D3-40B1-9355-E70FB2598E19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Browser</a:t>
          </a:r>
          <a:endParaRPr lang="en-US" sz="2300" kern="1200" dirty="0"/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1009C-F66D-4B01-9EE8-72C71947EBF8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8F1A7-5C8C-4557-AF74-A68BDE54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8F1A7-5C8C-4557-AF74-A68BDE54C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BFC-252F-4ED7-B94C-B5CE470F331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692-12DF-4B88-AA99-BBC13D9B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BFC-252F-4ED7-B94C-B5CE470F331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692-12DF-4B88-AA99-BBC13D9B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BFC-252F-4ED7-B94C-B5CE470F331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692-12DF-4B88-AA99-BBC13D9B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BFC-252F-4ED7-B94C-B5CE470F331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692-12DF-4B88-AA99-BBC13D9B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BFC-252F-4ED7-B94C-B5CE470F331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692-12DF-4B88-AA99-BBC13D9B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1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BFC-252F-4ED7-B94C-B5CE470F331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692-12DF-4B88-AA99-BBC13D9B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BFC-252F-4ED7-B94C-B5CE470F331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692-12DF-4B88-AA99-BBC13D9B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3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BFC-252F-4ED7-B94C-B5CE470F331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692-12DF-4B88-AA99-BBC13D9B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BFC-252F-4ED7-B94C-B5CE470F331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692-12DF-4B88-AA99-BBC13D9B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7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BFC-252F-4ED7-B94C-B5CE470F331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692-12DF-4B88-AA99-BBC13D9B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3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0BFC-252F-4ED7-B94C-B5CE470F331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692-12DF-4B88-AA99-BBC13D9B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0BFC-252F-4ED7-B94C-B5CE470F331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5692-12DF-4B88-AA99-BBC13D9B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911721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59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WebDriver Infographic-Day2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2360672"/>
              </p:ext>
            </p:extLst>
          </p:nvPr>
        </p:nvGraphicFramePr>
        <p:xfrm>
          <a:off x="2174505" y="-3253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4436" y="2980706"/>
            <a:ext cx="1425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9496" y="2980706"/>
            <a:ext cx="167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of standard interfaces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8292" y="3004459"/>
            <a:ext cx="2244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IEDriverServer.exe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Geckodriver.exe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Chromedriver.exe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safaridriver.exe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35241" y="2921337"/>
            <a:ext cx="1425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Internet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Mozilla 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Apple Safari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8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37</Words>
  <Application>Microsoft Office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WebDriver Infographic-Day2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Sudhirbhai Vora</dc:creator>
  <cp:lastModifiedBy>Mohit Sudhirbhai Vora</cp:lastModifiedBy>
  <cp:revision>11</cp:revision>
  <dcterms:created xsi:type="dcterms:W3CDTF">2017-09-11T06:55:03Z</dcterms:created>
  <dcterms:modified xsi:type="dcterms:W3CDTF">2017-09-11T11:05:14Z</dcterms:modified>
</cp:coreProperties>
</file>