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46724877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46724877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6724877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46724877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6724877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46724877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467248775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46724877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4855971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4855971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46724877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46724877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46724877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46724877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46724877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46724877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4672487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4672487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46724877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46724877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672487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4672487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4672487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4672487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888" y="2228688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GIS and Disaster Management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46975" y="255125"/>
            <a:ext cx="84090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GIS and Data Gathering</a:t>
            </a:r>
            <a:endParaRPr sz="3333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40"/>
              <a:t>GIS has mainly two types of data sources :</a:t>
            </a:r>
            <a:endParaRPr sz="3940"/>
          </a:p>
          <a:p>
            <a:pPr indent="-3263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3850" u="sng"/>
              <a:t>Primary data sources</a:t>
            </a:r>
            <a:r>
              <a:rPr lang="en" sz="3850"/>
              <a:t> - These are data sources which are collected in digital format specially for use in a GIS project. Examples : Raster form - Digital Aerial photographs , Vector form - GPS measurements.</a:t>
            </a:r>
            <a:endParaRPr sz="3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50"/>
          </a:p>
          <a:p>
            <a:pPr indent="-3263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3850" u="sng"/>
              <a:t>Secondary data sources</a:t>
            </a:r>
            <a:r>
              <a:rPr lang="en" sz="3850"/>
              <a:t> - These are digital and analog datasets </a:t>
            </a:r>
            <a:r>
              <a:rPr lang="en" sz="3850"/>
              <a:t>that</a:t>
            </a:r>
            <a:r>
              <a:rPr lang="en" sz="3850"/>
              <a:t> were originally captured for another purpose and need to be converted into a suitable digital format for use in a GIS project. Examples : Raster form - Scanned Maps , Vector form - Topographic surveys</a:t>
            </a:r>
            <a:endParaRPr sz="38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50"/>
          </a:p>
          <a:p>
            <a:pPr indent="-3263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3850" u="sng"/>
              <a:t>Data Collection workflow</a:t>
            </a:r>
            <a:r>
              <a:rPr lang="en" sz="3850"/>
              <a:t> - Planning , Preparation , Digitizing and transfer , Editing and improvement and Evaluation.</a:t>
            </a:r>
            <a:endParaRPr sz="385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325" y="126875"/>
            <a:ext cx="2966649" cy="15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GIS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GIS helps us to answer questions and solve problems by looking at the data in a way that is quickly understood.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Allows us to view ,understand and visualize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Helps in getting better predictions and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GIS gives the accurate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using GIS in Disaster Management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PROHIBITIVE COST</a:t>
            </a:r>
            <a:r>
              <a:rPr lang="en" sz="1600"/>
              <a:t> - The software cost along with additional hardware cost, employee onboarding costs and additional data collection costs can be expensive for many users.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INCONSISTENCIES IN DATA</a:t>
            </a:r>
            <a:r>
              <a:rPr lang="en" sz="1600"/>
              <a:t> - The decisions are only as good as the data used to make them. GIS relies on spatial databases which have the same challenges as of other databases.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AREA LIMITATIONS</a:t>
            </a:r>
            <a:r>
              <a:rPr lang="en" sz="1600"/>
              <a:t> - GIS software is typically limited to smaller regions.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 u="sng"/>
              <a:t>BIG DATA MANAGEMENT</a:t>
            </a:r>
            <a:r>
              <a:rPr lang="en" sz="1600" u="sng"/>
              <a:t> </a:t>
            </a:r>
            <a:r>
              <a:rPr lang="en" sz="1600"/>
              <a:t>- A GIS system stores a large amount of data at any given time. This may create problems for analysis due to complexity of data and risk of generalization.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-909500"/>
            <a:ext cx="83682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/>
              <a:t>                                        THANK YOU</a:t>
            </a:r>
            <a:endParaRPr sz="6000"/>
          </a:p>
        </p:txBody>
      </p:sp>
      <p:sp>
        <p:nvSpPr>
          <p:cNvPr id="139" name="Google Shape;139;p25"/>
          <p:cNvSpPr txBox="1"/>
          <p:nvPr/>
        </p:nvSpPr>
        <p:spPr>
          <a:xfrm>
            <a:off x="1191775" y="2062975"/>
            <a:ext cx="522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By:-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Mohit Garg: 19ucc027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Rajat Soni: 19ucc014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Raja Singh: 19ucc019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Mohit Akhouri: 19ucc023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Mohit Dudhe: 19ucc028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Disaster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GIS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GIS in Disaster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of GIS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GIS and Disaster Management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GIS and Emergency Shelters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GIS and Distribution of Relief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GIS and Data Gathering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 of GIS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of using GIS in Disaster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1489825"/>
            <a:ext cx="83682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528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0"/>
              <a:buChar char="●"/>
            </a:pPr>
            <a:r>
              <a:rPr lang="en" sz="2310">
                <a:solidFill>
                  <a:schemeClr val="dk1"/>
                </a:solidFill>
              </a:rPr>
              <a:t>Disaster is an event causing great damage , injury or loss of life</a:t>
            </a:r>
            <a:endParaRPr sz="231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0">
              <a:solidFill>
                <a:schemeClr val="dk1"/>
              </a:solidFill>
            </a:endParaRPr>
          </a:p>
          <a:p>
            <a:pPr indent="-37528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0"/>
              <a:buChar char="●"/>
            </a:pPr>
            <a:r>
              <a:rPr lang="en" sz="2310">
                <a:solidFill>
                  <a:schemeClr val="dk1"/>
                </a:solidFill>
              </a:rPr>
              <a:t>Disaster management can be defined as the discipline and</a:t>
            </a:r>
            <a:r>
              <a:rPr lang="en" sz="2310">
                <a:solidFill>
                  <a:schemeClr val="dk1"/>
                </a:solidFill>
              </a:rPr>
              <a:t> </a:t>
            </a:r>
            <a:r>
              <a:rPr lang="en" sz="2310">
                <a:solidFill>
                  <a:schemeClr val="dk1"/>
                </a:solidFill>
              </a:rPr>
              <a:t>profession of applying science, technology, planning and management to deal with extreme events.</a:t>
            </a:r>
            <a:endParaRPr sz="231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10">
              <a:solidFill>
                <a:schemeClr val="dk1"/>
              </a:solidFill>
            </a:endParaRPr>
          </a:p>
          <a:p>
            <a:pPr indent="-37528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0"/>
              <a:buChar char="●"/>
            </a:pPr>
            <a:r>
              <a:rPr lang="en" sz="2310">
                <a:solidFill>
                  <a:schemeClr val="dk1"/>
                </a:solidFill>
              </a:rPr>
              <a:t>The emphasis of disaster management prevention and loss reduction</a:t>
            </a:r>
            <a:endParaRPr sz="231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31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DISASTER </a:t>
            </a:r>
            <a:r>
              <a:rPr lang="en" sz="3680"/>
              <a:t>MANAGEMENT</a:t>
            </a:r>
            <a:endParaRPr sz="3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7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 Information Systems (GIS)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/>
              <a:t>Gis is a computer system used for capturing , storing , </a:t>
            </a:r>
            <a:r>
              <a:rPr lang="en" sz="2016"/>
              <a:t>querying</a:t>
            </a:r>
            <a:r>
              <a:rPr lang="en" sz="2016"/>
              <a:t> and analyzing and displaying geospatial data</a:t>
            </a:r>
            <a:endParaRPr sz="20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32"/>
              <a:t>GIS FUNCTIONS</a:t>
            </a:r>
            <a:endParaRPr b="1" sz="2232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Spatial data management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Display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Query 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Modify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Output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370" y="2093175"/>
            <a:ext cx="2612475" cy="2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in Disaster management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Accurate data availability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Location of site </a:t>
            </a:r>
            <a:r>
              <a:rPr lang="en" sz="2300"/>
              <a:t>accurately</a:t>
            </a:r>
            <a:r>
              <a:rPr lang="en" sz="2300"/>
              <a:t> within least permissible time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Accessibility information between source and destination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Real time visualization of area of interest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Reduce the time element involved in </a:t>
            </a:r>
            <a:r>
              <a:rPr lang="en" sz="2300"/>
              <a:t>activities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GIS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81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130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62"/>
              <a:buChar char="●"/>
            </a:pPr>
            <a:r>
              <a:rPr lang="en" sz="2562"/>
              <a:t>Used for Warning System</a:t>
            </a:r>
            <a:endParaRPr sz="2562"/>
          </a:p>
          <a:p>
            <a:pPr indent="-39130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62"/>
              <a:buChar char="●"/>
            </a:pPr>
            <a:r>
              <a:rPr lang="en" sz="2562"/>
              <a:t>Hazard Mapping </a:t>
            </a:r>
            <a:endParaRPr sz="2562"/>
          </a:p>
          <a:p>
            <a:pPr indent="-39130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62"/>
              <a:buChar char="●"/>
            </a:pPr>
            <a:r>
              <a:rPr lang="en" sz="2562"/>
              <a:t>Locate Critical Facilities</a:t>
            </a:r>
            <a:endParaRPr sz="2562"/>
          </a:p>
          <a:p>
            <a:pPr indent="-39130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62"/>
              <a:buChar char="●"/>
            </a:pPr>
            <a:r>
              <a:rPr lang="en" sz="2562"/>
              <a:t>Disaster Management</a:t>
            </a:r>
            <a:endParaRPr sz="2562"/>
          </a:p>
          <a:p>
            <a:pPr indent="-39130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62"/>
              <a:buChar char="●"/>
            </a:pPr>
            <a:r>
              <a:rPr lang="en" sz="2562"/>
              <a:t>Vulnerability Assessment</a:t>
            </a:r>
            <a:endParaRPr sz="2562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00">
              <a:solidFill>
                <a:srgbClr val="1375B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358"/>
              <a:buNone/>
            </a:pPr>
            <a:r>
              <a:t/>
            </a:r>
            <a:endParaRPr b="1" sz="100">
              <a:solidFill>
                <a:srgbClr val="1375B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and Disaster Management Cycle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Disaster Management is having two parts:-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Pre-Disaster Stage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Mitigation: Minimize the effects of the disasters before their occurence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Preparedness:- Involves the development of an emergency operations plan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Post-Disaster Stage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Response:- Emergency helps the people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Recovery:- Back to Normal Life after the </a:t>
            </a:r>
            <a:r>
              <a:rPr lang="en" sz="1500"/>
              <a:t>occurrence</a:t>
            </a:r>
            <a:r>
              <a:rPr lang="en" sz="1500"/>
              <a:t> of the Disaster Event</a:t>
            </a:r>
            <a:endParaRPr sz="15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425" y="1144125"/>
            <a:ext cx="3113926" cy="13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and Emergency Shelters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Emergency shelter means any facility, the primary purpose of which is to provide a temporary shelter for the homeless.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geographic data can </a:t>
            </a:r>
            <a:r>
              <a:rPr lang="en"/>
              <a:t>improve</a:t>
            </a:r>
            <a:r>
              <a:rPr lang="en"/>
              <a:t> allocation of emergency shelters.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GIS, we can emergency shelters prepared.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825" y="3174600"/>
            <a:ext cx="6290350" cy="16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26675" y="407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and Distribution of Relief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91450" y="1321450"/>
            <a:ext cx="8560500" cy="3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GIS technology plays a key role in identifying disaster-affected locations and providing shelter for affected people.</a:t>
            </a:r>
            <a:br>
              <a:rPr lang="en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The survivors need immediate support in terms of physical assistance and relief material. For efficient relief distribution, advance planning and preparedness is a must.</a:t>
            </a:r>
            <a:br>
              <a:rPr lang="en" sz="5200"/>
            </a:br>
            <a:endParaRPr sz="5200"/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In the event of a disaster, people need emergency assistance after the disaster. The central / state government or relief team address/respond to all those in need of help during the time of the fight against a disaster with of help of GIS Technology.</a:t>
            </a:r>
            <a:br>
              <a:rPr lang="en" sz="5200"/>
            </a:br>
            <a:endParaRPr sz="5200"/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With GIS tools, authorities can get access to emergency unit locations, shelter population capacities, supply inventories, power, identify locations of public safety resources, and status of the overall situation</a:t>
            </a:r>
            <a:endParaRPr sz="5200"/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6D6D6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