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8" r:id="rId12"/>
    <p:sldId id="269" r:id="rId13"/>
    <p:sldId id="275" r:id="rId14"/>
    <p:sldId id="277" r:id="rId15"/>
    <p:sldId id="278" r:id="rId16"/>
    <p:sldId id="279" r:id="rId17"/>
    <p:sldId id="276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1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045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9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78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7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0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3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0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FCDB-FD0D-4DD3-859E-330FF62BE282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FECB70-D1BD-4E2D-9752-CA03F81EF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1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8F89-AD2E-2E5C-0E34-CD61151FF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689" y="1122363"/>
            <a:ext cx="10347649" cy="1518200"/>
          </a:xfrm>
        </p:spPr>
        <p:txBody>
          <a:bodyPr/>
          <a:lstStyle/>
          <a:p>
            <a:r>
              <a:rPr lang="en-US" dirty="0"/>
              <a:t>Multimodal Biometric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CF8BB-9894-A221-B63C-04A30B1C4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3270" y="3312367"/>
            <a:ext cx="8915399" cy="2827177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 Under the Guidance of : </a:t>
            </a:r>
          </a:p>
          <a:p>
            <a:r>
              <a:rPr lang="en-US" sz="2000" b="1" dirty="0"/>
              <a:t>     Dr. Joyeeta Singha</a:t>
            </a:r>
          </a:p>
          <a:p>
            <a:endParaRPr lang="en-US" sz="2000" b="1" dirty="0"/>
          </a:p>
          <a:p>
            <a:r>
              <a:rPr lang="en-US" sz="2000" b="1" dirty="0"/>
              <a:t>           Prepared By :</a:t>
            </a:r>
          </a:p>
          <a:p>
            <a:r>
              <a:rPr lang="en-US" sz="2000" b="1" dirty="0"/>
              <a:t>19ucc023 – Mohit Akhouri</a:t>
            </a:r>
          </a:p>
          <a:p>
            <a:r>
              <a:rPr lang="en-US" sz="2000" b="1" dirty="0"/>
              <a:t>19uec023 – Hitesh Goyal</a:t>
            </a:r>
          </a:p>
          <a:p>
            <a:r>
              <a:rPr lang="en-US" sz="2000" b="1" dirty="0"/>
              <a:t>19uec113 – Agraj Garg</a:t>
            </a:r>
          </a:p>
          <a:p>
            <a:r>
              <a:rPr lang="en-US" sz="2000" b="1" dirty="0"/>
              <a:t>19ucc043 – Aditya Pandey</a:t>
            </a:r>
          </a:p>
        </p:txBody>
      </p:sp>
    </p:spTree>
    <p:extLst>
      <p:ext uri="{BB962C8B-B14F-4D97-AF65-F5344CB8AC3E}">
        <p14:creationId xmlns:p14="http://schemas.microsoft.com/office/powerpoint/2010/main" val="417421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34F4-D15D-471C-18B4-4E35776D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3" y="624110"/>
            <a:ext cx="9579559" cy="1280890"/>
          </a:xfrm>
        </p:spPr>
        <p:txBody>
          <a:bodyPr/>
          <a:lstStyle/>
          <a:p>
            <a:r>
              <a:rPr lang="en-US" dirty="0"/>
              <a:t>Scenarios in Multimodal Biometric Systems</a:t>
            </a:r>
          </a:p>
        </p:txBody>
      </p:sp>
      <p:pic>
        <p:nvPicPr>
          <p:cNvPr id="5" name="Content Placeholder 4" descr="A diagram of multiple biometrics&#10;&#10;Description automatically generated">
            <a:extLst>
              <a:ext uri="{FF2B5EF4-FFF2-40B4-BE49-F238E27FC236}">
                <a16:creationId xmlns:a16="http://schemas.microsoft.com/office/drawing/2014/main" id="{BB216F04-FF42-16EA-9BD8-BEBD9926D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5" y="1726163"/>
            <a:ext cx="7333862" cy="4493731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711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1786-5DB9-1B01-83FD-CC06A84F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624110"/>
            <a:ext cx="8915401" cy="1280890"/>
          </a:xfrm>
        </p:spPr>
        <p:txBody>
          <a:bodyPr/>
          <a:lstStyle/>
          <a:p>
            <a:r>
              <a:rPr lang="en-US" dirty="0"/>
              <a:t>Fusion in Multimodal Biometric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B103-07C2-40FB-F872-6CB5ABDA7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910706"/>
            <a:ext cx="8915400" cy="4323184"/>
          </a:xfrm>
        </p:spPr>
        <p:txBody>
          <a:bodyPr/>
          <a:lstStyle/>
          <a:p>
            <a:r>
              <a:rPr lang="en-US" b="1" u="sng" dirty="0"/>
              <a:t>Feature Level Fusion</a:t>
            </a:r>
            <a:r>
              <a:rPr lang="en-US" b="1" dirty="0"/>
              <a:t> </a:t>
            </a:r>
            <a:r>
              <a:rPr lang="en-US" dirty="0"/>
              <a:t>– Combining feature vectors. When features of different modalities are compatible with each other, then more accuracy.</a:t>
            </a:r>
          </a:p>
          <a:p>
            <a:r>
              <a:rPr lang="en-US" b="1" u="sng" dirty="0"/>
              <a:t>Matching Score Level Fusion</a:t>
            </a:r>
            <a:r>
              <a:rPr lang="en-US" b="1" dirty="0"/>
              <a:t> </a:t>
            </a:r>
            <a:r>
              <a:rPr lang="en-US" dirty="0"/>
              <a:t>– Individual matching score of different feature vectors is found and fused to make classification.</a:t>
            </a:r>
          </a:p>
          <a:p>
            <a:r>
              <a:rPr lang="en-US" b="1" u="sng" dirty="0"/>
              <a:t>Decision Level Fusion</a:t>
            </a:r>
            <a:r>
              <a:rPr lang="en-US" b="1" dirty="0"/>
              <a:t> </a:t>
            </a:r>
            <a:r>
              <a:rPr lang="en-US" dirty="0"/>
              <a:t>– Each biometric modality makes it own recognition decision based on its feature vector.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C10D7-88C4-35A6-8C91-2A3A2B92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99" y="4180115"/>
            <a:ext cx="312886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59313-2911-D011-B8F1-3200C4D1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24" y="4180114"/>
            <a:ext cx="312886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78F6D-A7EB-DF89-52B9-A7BEECBE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749" y="4180114"/>
            <a:ext cx="3247493" cy="2143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547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FD26-CD3B-CC06-825C-E297D542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7B4A-4AA0-D4E2-6270-76FD6F8E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500465"/>
          </a:xfrm>
        </p:spPr>
        <p:txBody>
          <a:bodyPr>
            <a:normAutofit/>
          </a:bodyPr>
          <a:lstStyle/>
          <a:p>
            <a:r>
              <a:rPr lang="en-US" dirty="0"/>
              <a:t>We can make a multimodal biometric system using these two modalities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Facial Features ( Visual Modality 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Audio ( Auditory Modality 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system will capture facial and voice biometric data from individuals. This can be done using a camera or webcam to capture facial images and a microphone to record voice samples. </a:t>
            </a:r>
          </a:p>
          <a:p>
            <a:r>
              <a:rPr lang="en-US" dirty="0"/>
              <a:t>The captured data will be pre-processed to enhance quality.</a:t>
            </a:r>
          </a:p>
          <a:p>
            <a:r>
              <a:rPr lang="en-US" dirty="0"/>
              <a:t>Feature extraction will be done from the pre-processed data.</a:t>
            </a:r>
          </a:p>
          <a:p>
            <a:r>
              <a:rPr lang="en-US" dirty="0"/>
              <a:t>The extracted features will be combined using a fusion algorithm.</a:t>
            </a:r>
          </a:p>
          <a:p>
            <a:r>
              <a:rPr lang="en-US" dirty="0"/>
              <a:t>Finally, the fused features will be compared with the enrolled templates in database and based on similarity scores, a decision will be made.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9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003B-3612-82D1-A138-A484C99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the system designed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A577F-D62E-24AC-6A01-C2512E689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530" y="2139995"/>
            <a:ext cx="8154955" cy="4093895"/>
          </a:xfr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38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5C53-F57E-87F1-A376-EE102BCC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315576-4803-AE47-842A-9BEEB5994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2621" y="2043405"/>
            <a:ext cx="4313237" cy="38604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452FD-BD8D-00D2-51CA-5C64EA3166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4EF772-AB9A-4B8C-2617-F2BD6F02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99" y="2043405"/>
            <a:ext cx="5005217" cy="38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5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9460-5C94-706E-8D6C-86A77618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contd….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821F35-5764-1556-18A9-1E8CA7B80B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78444" y="2126222"/>
            <a:ext cx="4635111" cy="3777622"/>
          </a:xfrm>
        </p:spPr>
      </p:pic>
    </p:spTree>
    <p:extLst>
      <p:ext uri="{BB962C8B-B14F-4D97-AF65-F5344CB8AC3E}">
        <p14:creationId xmlns:p14="http://schemas.microsoft.com/office/powerpoint/2010/main" val="31392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A553-8708-735F-B982-773AC892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contd….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5B138-B7A4-C44F-849E-B7ADF3BD5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947A1-5D86-E822-D148-0CB14BE658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5278" y="2126222"/>
            <a:ext cx="4511383" cy="3777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C1FAB-C02F-74D9-EA9F-B5F8364E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2126221"/>
            <a:ext cx="4511384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FF00-0FFC-119A-0F9B-DEF2A98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E1CC-6B7B-EB29-5EA1-3BED98A7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Multimodal biometric system designed offered several advantages compared to the unimodal counterparts which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Improved Accuracy</a:t>
            </a:r>
            <a:r>
              <a:rPr lang="en-US" dirty="0"/>
              <a:t> – By utilizing both facial and voice modalities, system can benefit from the complementary information provided by each modality thereby reducing false acceptance and false rejection rates.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Enhanced Robustness</a:t>
            </a:r>
            <a:r>
              <a:rPr lang="en-US" dirty="0"/>
              <a:t> – Face Recognition may be susceptible to illumination variation while voice recognition may be affected by background noise. By integrating both modalities, more reliable authentication is there.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Improved User Experience</a:t>
            </a:r>
            <a:r>
              <a:rPr lang="en-US" dirty="0"/>
              <a:t> – Users can authenticate themselves using face and voice simultaneously.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Increased Resistance to Spoof Attacks</a:t>
            </a:r>
            <a:r>
              <a:rPr lang="en-US" dirty="0"/>
              <a:t> – Attempting to spoof both voice and face may be difficult for attackers.</a:t>
            </a:r>
          </a:p>
        </p:txBody>
      </p:sp>
    </p:spTree>
    <p:extLst>
      <p:ext uri="{BB962C8B-B14F-4D97-AF65-F5344CB8AC3E}">
        <p14:creationId xmlns:p14="http://schemas.microsoft.com/office/powerpoint/2010/main" val="349311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6A6A-A2F1-5890-E118-1A2F8BE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7D68-350D-2E95-C102-027309B61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multimodal biometric systems enhances accuracy and reliability compared to their unimodal counterparts. </a:t>
            </a:r>
          </a:p>
          <a:p>
            <a:r>
              <a:rPr lang="en-US" dirty="0"/>
              <a:t>However, there are still some challenges which need to be addressed which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Performance Improvement</a:t>
            </a:r>
            <a:r>
              <a:rPr lang="en-US" b="1" dirty="0"/>
              <a:t> </a:t>
            </a:r>
            <a:r>
              <a:rPr lang="en-US" dirty="0"/>
              <a:t>– We can develop more advanced fusion algorithms that reduce false acceptance and false rejection rates and are more accurate.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Usability and User Experience</a:t>
            </a:r>
            <a:r>
              <a:rPr lang="en-US" dirty="0"/>
              <a:t> – Efforts can be made to address user concerns and improve the usability of multimodal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Scalability and Efficiency</a:t>
            </a:r>
            <a:r>
              <a:rPr lang="en-US" dirty="0"/>
              <a:t> – We can conduct research to develop scalable and efficient multimodal biometric systems to handle large user populations.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Ethical and Privacy Considerations</a:t>
            </a:r>
            <a:r>
              <a:rPr lang="en-US" dirty="0"/>
              <a:t> – Future work in multimodal biometrics should emphasize on ethical considerations and privacy protection.</a:t>
            </a:r>
          </a:p>
        </p:txBody>
      </p:sp>
    </p:spTree>
    <p:extLst>
      <p:ext uri="{BB962C8B-B14F-4D97-AF65-F5344CB8AC3E}">
        <p14:creationId xmlns:p14="http://schemas.microsoft.com/office/powerpoint/2010/main" val="401948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9B16-33CB-E903-6346-2688B14D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26FB-84D5-572A-AEB6-EC9AA0B4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S. Ribaric, Kristina Kis, “A biometric verification system based on the fusion of palmprint and facial features”, October 2005</a:t>
            </a:r>
          </a:p>
          <a:p>
            <a:r>
              <a:rPr lang="en-US" dirty="0"/>
              <a:t>A. Khattab, “Multi-modal Biometric System”, October 23, 2016</a:t>
            </a:r>
          </a:p>
          <a:p>
            <a:r>
              <a:rPr lang="en-US" dirty="0"/>
              <a:t>Priyanka S. Patil, A. Abhyankar, “Multimodal Biometric Identification System Based on Iris &amp; Fingerprint”, 2013</a:t>
            </a:r>
          </a:p>
          <a:p>
            <a:r>
              <a:rPr lang="en-US" dirty="0"/>
              <a:t>Rajendra Prasad Nayak, “Seminar on Multimodal Biometric Systems”, NIT Rourkela</a:t>
            </a:r>
          </a:p>
          <a:p>
            <a:r>
              <a:rPr lang="en-US" dirty="0"/>
              <a:t>Blaise Craig, “Multimodal Biometric Security”, 2017 </a:t>
            </a:r>
          </a:p>
          <a:p>
            <a:r>
              <a:rPr lang="en-US" dirty="0"/>
              <a:t>https://www.innovatrics.com/glossary/biometric-system/ </a:t>
            </a:r>
          </a:p>
        </p:txBody>
      </p:sp>
    </p:spTree>
    <p:extLst>
      <p:ext uri="{BB962C8B-B14F-4D97-AF65-F5344CB8AC3E}">
        <p14:creationId xmlns:p14="http://schemas.microsoft.com/office/powerpoint/2010/main" val="138195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66C-8F25-D79E-3CA1-6DDFF2F1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Biometric Systems ?</a:t>
            </a:r>
          </a:p>
        </p:txBody>
      </p:sp>
      <p:pic>
        <p:nvPicPr>
          <p:cNvPr id="5" name="Content Placeholder 4" descr="A finger pressing a button on a touch screen">
            <a:extLst>
              <a:ext uri="{FF2B5EF4-FFF2-40B4-BE49-F238E27FC236}">
                <a16:creationId xmlns:a16="http://schemas.microsoft.com/office/drawing/2014/main" id="{13EB848F-12E6-66DE-AF2E-E9AD77ADE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46" y="1648407"/>
            <a:ext cx="3830407" cy="42205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FE18E-5CD5-4506-8FFA-368AD24296CE}"/>
              </a:ext>
            </a:extLst>
          </p:cNvPr>
          <p:cNvSpPr txBox="1"/>
          <p:nvPr/>
        </p:nvSpPr>
        <p:spPr>
          <a:xfrm>
            <a:off x="2508950" y="1800808"/>
            <a:ext cx="48902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1B41"/>
                </a:solidFill>
                <a:effectLst/>
              </a:rPr>
              <a:t>Biometric Systems use personal characteristics of a person to authenticate or identify a person.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21B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21B41"/>
                </a:solidFill>
              </a:rPr>
              <a:t>Some of the Biometric characteristics that can be used are as follows : </a:t>
            </a:r>
          </a:p>
          <a:p>
            <a:endParaRPr lang="en-US" dirty="0">
              <a:solidFill>
                <a:srgbClr val="021B4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Face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Fingerprint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Hand Geometry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Palm Print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Iris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Voice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Signature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1B41"/>
                </a:solidFill>
              </a:rPr>
              <a:t>Keystroke dynamics</a:t>
            </a:r>
          </a:p>
          <a:p>
            <a:r>
              <a:rPr lang="en-US" dirty="0">
                <a:solidFill>
                  <a:srgbClr val="021B41"/>
                </a:solidFill>
                <a:latin typeface="Montserrat" panose="00000500000000000000" pitchFamily="2" charset="0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7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0EC-B4F0-C600-3763-5D59A32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071" y="1152330"/>
            <a:ext cx="8911687" cy="4553339"/>
          </a:xfrm>
        </p:spPr>
        <p:txBody>
          <a:bodyPr>
            <a:normAutofit/>
          </a:bodyPr>
          <a:lstStyle/>
          <a:p>
            <a:pPr algn="ctr"/>
            <a:br>
              <a:rPr lang="en-US" sz="9600" dirty="0"/>
            </a:b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11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5102-861C-C6DC-ED33-0CB8CDDA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F2E2-B71C-DEB8-FA1B-6F047B10C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the project is to design a multimodal biometric system which could be used for verification and recognition purposes.</a:t>
            </a:r>
          </a:p>
          <a:p>
            <a:r>
              <a:rPr lang="en-US" dirty="0"/>
              <a:t>Our objective is to design such a multimodal biometric system which provides better results in terms of reliability, security and accuracy compared to the unimodal biometric systems.</a:t>
            </a:r>
          </a:p>
          <a:p>
            <a:r>
              <a:rPr lang="en-US" dirty="0"/>
              <a:t>Unimodal Biometric systems perform person recognition based on a single source of biometric information. </a:t>
            </a:r>
          </a:p>
          <a:p>
            <a:r>
              <a:rPr lang="en-US" dirty="0"/>
              <a:t>Unimodal systems are often affected by some problems which are discussed in the upcoming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E5EA-5BD9-331E-0C77-4BB297CB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Multimodal Biometrics 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2AC-0A39-3DF2-A307-D5272FB3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3184"/>
          </a:xfrm>
        </p:spPr>
        <p:txBody>
          <a:bodyPr>
            <a:normAutofit/>
          </a:bodyPr>
          <a:lstStyle/>
          <a:p>
            <a:r>
              <a:rPr lang="en-US" b="1" u="sng" dirty="0"/>
              <a:t>Noisy Sensor Data</a:t>
            </a:r>
            <a:r>
              <a:rPr lang="en-US" b="1" dirty="0"/>
              <a:t> </a:t>
            </a:r>
            <a:r>
              <a:rPr lang="en-US" dirty="0"/>
              <a:t>– Noise can be present in the biometric data which is acquired due to defective or improperly maintained sensors.</a:t>
            </a:r>
            <a:endParaRPr lang="en-US" b="1" u="sng" dirty="0"/>
          </a:p>
          <a:p>
            <a:r>
              <a:rPr lang="en-US" b="1" u="sng" dirty="0"/>
              <a:t>Non-Universality</a:t>
            </a:r>
            <a:r>
              <a:rPr lang="en-US" dirty="0"/>
              <a:t> – A Biometric trait is said to be universal if every individual in the target population is able to present biometric trait for recognition. NIST reported 2% people cannot enroll using finger print.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Lack of Individuality</a:t>
            </a:r>
            <a:r>
              <a:rPr lang="en-US" b="1" dirty="0"/>
              <a:t> </a:t>
            </a:r>
            <a:r>
              <a:rPr lang="en-US" dirty="0"/>
              <a:t>– Features extracted from biometric characteristics of different individuals can be quite similar. A small proportion of population can have nearly identical facial appearance due to genetic factors.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18649-315A-2837-D48C-BD5AF9090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14" y="3885101"/>
            <a:ext cx="5724217" cy="12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0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CB78-EE36-6313-AB21-3928D121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Multimodal Biometrics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6278-2FE7-9D37-0BFD-FCB6DACB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r>
              <a:rPr lang="en-US" b="1" u="sng" dirty="0"/>
              <a:t>Lack of invariant representation</a:t>
            </a:r>
            <a:r>
              <a:rPr lang="en-US" b="1" dirty="0"/>
              <a:t> </a:t>
            </a:r>
            <a:r>
              <a:rPr lang="en-US" dirty="0"/>
              <a:t>– The biometric data acquired from user during verification may not be identical to data used for generating user’s template during enrollment.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Spoofing</a:t>
            </a:r>
            <a:r>
              <a:rPr lang="en-US" dirty="0"/>
              <a:t> – Unimodal Biometrics is vulnerable to spoofing where the biometric data can be imitated or forged.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9130-A1B0-DB20-C892-596E11A6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90" y="3344742"/>
            <a:ext cx="6941975" cy="12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0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1B85-39F4-1E7B-34C5-D0DE025D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3" y="624110"/>
            <a:ext cx="9171959" cy="128089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03604-5B70-CA5E-01C9-859FE6EA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applications of biometric systems which are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Access Control</a:t>
            </a:r>
            <a:r>
              <a:rPr lang="en-US" dirty="0"/>
              <a:t> – Biometric systems can be used for access control in physical spaces such as offices, govt. buildings, airports and residential complexes.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Time and Attendance</a:t>
            </a:r>
            <a:r>
              <a:rPr lang="en-US" dirty="0"/>
              <a:t> – Biometric systems can be used for time and attendance management in workplaces, schools and other organizations.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Financial Services</a:t>
            </a:r>
            <a:r>
              <a:rPr lang="en-US" dirty="0"/>
              <a:t> – Biometric systems are used in the financial sector for secure   authentication and fraud prevention.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Forensics</a:t>
            </a:r>
            <a:r>
              <a:rPr lang="en-US" dirty="0"/>
              <a:t> – Biometric data such as fingerprint, DNA and facial features can be used in forensic investigations.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u="sng" dirty="0"/>
              <a:t>Border Security</a:t>
            </a:r>
            <a:r>
              <a:rPr lang="en-US" dirty="0"/>
              <a:t> – Biometric systems are deployed at border checkpoints to enhance security and facilitate immigration process. </a:t>
            </a:r>
          </a:p>
        </p:txBody>
      </p:sp>
    </p:spTree>
    <p:extLst>
      <p:ext uri="{BB962C8B-B14F-4D97-AF65-F5344CB8AC3E}">
        <p14:creationId xmlns:p14="http://schemas.microsoft.com/office/powerpoint/2010/main" val="267849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6ED9-522D-51F8-4438-5189FABD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EC5A-5725-4DDB-20E8-DC64449F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u="sng" dirty="0"/>
              <a:t>Multimodal Biometric System Based on Fingerprint, Iris and Face Recognition” By Smith et al</a:t>
            </a:r>
            <a:r>
              <a:rPr lang="en-US" b="1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Proposes a multimodal biometric system that combines fingerprint, iris and face recognition modalities.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paper focused on developing efficient feature extraction techniques for each modality and explore fusion strategies to integrate information efficiently.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authors conducted experiments using a large dataset and achieved superior recognition accuracy compared to unimodal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multimodal biometric system designed has enhanced security and robustness against spoofing attacks.</a:t>
            </a:r>
          </a:p>
        </p:txBody>
      </p:sp>
    </p:spTree>
    <p:extLst>
      <p:ext uri="{BB962C8B-B14F-4D97-AF65-F5344CB8AC3E}">
        <p14:creationId xmlns:p14="http://schemas.microsoft.com/office/powerpoint/2010/main" val="137863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6C32-DD35-D673-C3DC-3DAFC4EF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ABEB-0887-AA24-F1C9-DC59D495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u="sng" dirty="0"/>
              <a:t>A Novel Approach for Multimodal Biometric Fusion using Deep Learning” By Lee et 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This paper presents a novel approach for multimodal biometric fusion using deep learning techniques.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presents a deep neural network architecture which combines features extracted from fingerprint, iris and face modalities.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Deep Learning improved the accuracy and reliability of multimodal biometric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systems can be used where accurate identification is crucial.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0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A53-C2E4-BE5C-2E97-393E8ADF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94EF-DF4D-AF39-40DC-26D17559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“</a:t>
            </a:r>
            <a:r>
              <a:rPr lang="en-US" b="1" u="sng" dirty="0"/>
              <a:t>Secure Multimodal Biometric System based on Fingerprint and Palmprint Fusion” By Chen et al.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This research paper focused on development of secure multimodal biometric system using fingerprint and palmprint fusion.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proposed system combines features extracted from fingerprint and palmprint modalities using a fusion algorithm based on score-level and feature-level fusion techniques.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proposed system demonstrates enhanced accuracy and resilience against spoofing attacks compared to unimodal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These systems can be used in access control and identity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9414065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608</TotalTime>
  <Words>1219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Montserrat</vt:lpstr>
      <vt:lpstr>Wingdings</vt:lpstr>
      <vt:lpstr>Wingdings 3</vt:lpstr>
      <vt:lpstr>Wisp</vt:lpstr>
      <vt:lpstr>Multimodal Biometric Systems</vt:lpstr>
      <vt:lpstr>What are Biometric Systems ?</vt:lpstr>
      <vt:lpstr>Aim and Objective </vt:lpstr>
      <vt:lpstr>Why Multimodal Biometrics ? </vt:lpstr>
      <vt:lpstr>Why Multimodal Biometrics contd….</vt:lpstr>
      <vt:lpstr>Applications</vt:lpstr>
      <vt:lpstr>Literature Survey</vt:lpstr>
      <vt:lpstr>Literature Survey contd….</vt:lpstr>
      <vt:lpstr>Literature Survey contd….</vt:lpstr>
      <vt:lpstr>Scenarios in Multimodal Biometric Systems</vt:lpstr>
      <vt:lpstr>Fusion in Multimodal Biometric Systems</vt:lpstr>
      <vt:lpstr>Proposed System</vt:lpstr>
      <vt:lpstr>Workflow of the system designed</vt:lpstr>
      <vt:lpstr>Code Snippets</vt:lpstr>
      <vt:lpstr>Code Snippets contd….</vt:lpstr>
      <vt:lpstr>Code Snippets contd….</vt:lpstr>
      <vt:lpstr>Results and Findings</vt:lpstr>
      <vt:lpstr>Conclusion and Future Work</vt:lpstr>
      <vt:lpstr>References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Biometric Systems</dc:title>
  <dc:creator>Mohit Akhouri</dc:creator>
  <cp:lastModifiedBy>Mohit Akhouri</cp:lastModifiedBy>
  <cp:revision>22</cp:revision>
  <dcterms:created xsi:type="dcterms:W3CDTF">2023-05-23T17:00:48Z</dcterms:created>
  <dcterms:modified xsi:type="dcterms:W3CDTF">2023-05-25T10:11:42Z</dcterms:modified>
</cp:coreProperties>
</file>