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2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8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5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8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4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0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04BA-D26B-44C6-8F62-7ADE08F1D09D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5CBA-7FC0-4835-BD5C-5D24C8F5A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2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Scheduling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Poulami Dalapati</a:t>
            </a:r>
          </a:p>
          <a:p>
            <a:r>
              <a:rPr lang="en-US" dirty="0" smtClean="0"/>
              <a:t>Dept. of CSE, LNMIIT Jaipur</a:t>
            </a:r>
          </a:p>
          <a:p>
            <a:r>
              <a:rPr lang="en-US" dirty="0"/>
              <a:t>p</a:t>
            </a:r>
            <a:r>
              <a:rPr lang="en-US" dirty="0" smtClean="0"/>
              <a:t>oulami.dalapati@gmail.com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9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Process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activity of the process manager that handles the removal of the running process from the CPU and the selection of another process on the basis of a particular strategy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essential part of a Multiprogramming operating </a:t>
            </a:r>
            <a:r>
              <a:rPr lang="en-US" dirty="0" smtClean="0"/>
              <a:t>systems</a:t>
            </a:r>
          </a:p>
          <a:p>
            <a:pPr algn="just"/>
            <a:r>
              <a:rPr lang="en-US" dirty="0" smtClean="0"/>
              <a:t>allows </a:t>
            </a:r>
            <a:r>
              <a:rPr lang="en-US" dirty="0"/>
              <a:t>more than one process to be loaded into the executable memory at a time and the loaded process shares the CPU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2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Scheduling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OS maintains all PCBs in Process Scheduling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OS </a:t>
            </a:r>
            <a:r>
              <a:rPr lang="en-US" dirty="0"/>
              <a:t>maintains a separate queue for each of the process states and PCBs of all processes in the same execution state are placed in the same queue.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state of a process is changed, its PCB is unlinked from its current queue and moved to its new state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queue</a:t>
            </a:r>
            <a:r>
              <a:rPr lang="en-US" dirty="0"/>
              <a:t> − This queue keeps all the processes in the system.</a:t>
            </a:r>
          </a:p>
          <a:p>
            <a:r>
              <a:rPr lang="en-US" b="1" dirty="0"/>
              <a:t>Ready queue</a:t>
            </a:r>
            <a:r>
              <a:rPr lang="en-US" dirty="0"/>
              <a:t> − This queue keeps a set of all processes residing in main memory, ready and waiting to execute. A new process is always put in this queue.</a:t>
            </a:r>
          </a:p>
          <a:p>
            <a:r>
              <a:rPr lang="en-US" b="1" dirty="0"/>
              <a:t>Device queues</a:t>
            </a:r>
            <a:r>
              <a:rPr lang="en-US" dirty="0"/>
              <a:t> − The processes which are blocked due to unavailability of an I/O device constitute this queue</a:t>
            </a:r>
            <a:r>
              <a:rPr lang="en-US" dirty="0" smtClean="0"/>
              <a:t>.</a:t>
            </a:r>
          </a:p>
          <a:p>
            <a:r>
              <a:rPr lang="en-US" dirty="0"/>
              <a:t>OS can use different policies to manage each queue (FIFO, Round Robin, Priority,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6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software which handle process scheduling in various ways.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task is to select the jobs to be submitted into the system and to decide which process to run. </a:t>
            </a:r>
            <a:endParaRPr lang="en-US" dirty="0" smtClean="0"/>
          </a:p>
          <a:p>
            <a:r>
              <a:rPr lang="en-US" dirty="0" smtClean="0"/>
              <a:t>Schedulers </a:t>
            </a:r>
            <a:r>
              <a:rPr lang="en-US" dirty="0"/>
              <a:t>are of three types −</a:t>
            </a:r>
          </a:p>
          <a:p>
            <a:pPr lvl="1"/>
            <a:r>
              <a:rPr lang="en-US" dirty="0"/>
              <a:t>Long-Term Scheduler</a:t>
            </a:r>
          </a:p>
          <a:p>
            <a:pPr lvl="1"/>
            <a:r>
              <a:rPr lang="en-US" dirty="0"/>
              <a:t>Short-Term Scheduler</a:t>
            </a:r>
          </a:p>
          <a:p>
            <a:pPr lvl="1"/>
            <a:r>
              <a:rPr lang="en-US" dirty="0"/>
              <a:t>Medium-Term Scheduler</a:t>
            </a:r>
          </a:p>
        </p:txBody>
      </p:sp>
    </p:spTree>
    <p:extLst>
      <p:ext uri="{BB962C8B-B14F-4D97-AF65-F5344CB8AC3E}">
        <p14:creationId xmlns:p14="http://schemas.microsoft.com/office/powerpoint/2010/main" val="312762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to store and restore the state or context of a CPU in </a:t>
            </a:r>
            <a:r>
              <a:rPr lang="en-US" dirty="0" smtClean="0"/>
              <a:t>PCB so </a:t>
            </a:r>
            <a:r>
              <a:rPr lang="en-US" dirty="0"/>
              <a:t>that a process execution can be resumed from the same point at a later time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enables multiple processes to share a single CPU.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8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ocess Context Swit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97" y="571473"/>
            <a:ext cx="3657819" cy="56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3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Process Scheduling </vt:lpstr>
      <vt:lpstr> Process Scheduling</vt:lpstr>
      <vt:lpstr>Process Scheduling Queues</vt:lpstr>
      <vt:lpstr>PowerPoint Presentation</vt:lpstr>
      <vt:lpstr>Schedulers</vt:lpstr>
      <vt:lpstr>Context Switch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Scheduling</dc:title>
  <dc:creator>Poulami Dalapati</dc:creator>
  <cp:lastModifiedBy>Poulami Dalapati</cp:lastModifiedBy>
  <cp:revision>22</cp:revision>
  <dcterms:created xsi:type="dcterms:W3CDTF">2021-01-27T16:35:09Z</dcterms:created>
  <dcterms:modified xsi:type="dcterms:W3CDTF">2021-01-28T05:07:09Z</dcterms:modified>
</cp:coreProperties>
</file>