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6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4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4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8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2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881B-F133-4B70-AF33-3C739CEAA23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1D90-B011-4887-8B52-4DD0F670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reads-and-its-types-in-operating-syst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(thread contd..)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Allocation Domain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of one or more resources</a:t>
            </a:r>
            <a:r>
              <a:rPr lang="en-US" dirty="0"/>
              <a:t> for which a thread is competing</a:t>
            </a:r>
            <a:r>
              <a:rPr lang="en-US" dirty="0" smtClean="0"/>
              <a:t>.</a:t>
            </a:r>
          </a:p>
          <a:p>
            <a:r>
              <a:rPr lang="en-US" dirty="0"/>
              <a:t>there may be one or more allocation </a:t>
            </a:r>
            <a:r>
              <a:rPr lang="en-US" dirty="0" smtClean="0"/>
              <a:t>domains.</a:t>
            </a:r>
          </a:p>
          <a:p>
            <a:r>
              <a:rPr lang="en-US" dirty="0"/>
              <a:t>One ULT can be a part of one or more allocation domain. 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s://media.geeksforgeeks.org/wp-content/uploads/20200514143819/Thread-schedul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68" y="1825625"/>
            <a:ext cx="6643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3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every system call to access the kernel resources, a Kernel Level thread is created and associated to separate LWP by the system scheduler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Number of LWP for SCS = Number of SCS threads</a:t>
            </a:r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5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Number of LWP for PCS = Depends on application developer </a:t>
            </a:r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3</a:t>
            </a:r>
            <a:endParaRPr lang="en-IN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Number of Kernel Level Threads = Total Number of LWP </a:t>
            </a:r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8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Total Number of LWP = Number of LWP for SCS + Number of LWP for PCS</a:t>
            </a:r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8(5+3)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9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PCS over SCS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If all threads are PCS, then context switching, synchronization, scheduling everything takes place within the </a:t>
            </a:r>
            <a:r>
              <a:rPr lang="en-US" dirty="0" err="1" smtClean="0"/>
              <a:t>userspace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reduces system calls and achieves better performance.</a:t>
            </a:r>
          </a:p>
          <a:p>
            <a:pPr fontAlgn="base"/>
            <a:r>
              <a:rPr lang="en-US" dirty="0"/>
              <a:t>PCS is cheaper than SCS.</a:t>
            </a:r>
          </a:p>
          <a:p>
            <a:pPr fontAlgn="base"/>
            <a:r>
              <a:rPr lang="en-US" dirty="0"/>
              <a:t>PCS threads share one or more available LWPs. For every SCS thread, a separate LWP is </a:t>
            </a:r>
            <a:r>
              <a:rPr lang="en-US" dirty="0" smtClean="0"/>
              <a:t>associated, for </a:t>
            </a:r>
            <a:r>
              <a:rPr lang="en-US" dirty="0"/>
              <a:t>every system call, a separate KLT is created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6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number of KLT and LWPs created highly depends on the number of SCS threads created. This increases the kernel complexity of handling scheduling and synchronization. Thereby, results in a limitation over SCS thread creation, stating that, the number of SCS threads to be smaller than the number of PCS threads.</a:t>
            </a:r>
          </a:p>
          <a:p>
            <a:pPr fontAlgn="base"/>
            <a:r>
              <a:rPr lang="en-US" dirty="0" smtClean="0"/>
              <a:t>If the system has more than one allocation domain, then scheduling and synchronization of resources becomes more tedious. Issues arise when an SCS thread is a part of more than one allocation domain, the system has to handle n number of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boundary of thread scheduling involves CPU scheduling by the system scheduler.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scheduler considers each kernel-level thread as a separate process and provides access to the kernel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4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of </a:t>
            </a:r>
            <a:r>
              <a:rPr lang="en-US" u="sng" dirty="0">
                <a:hlinkClick r:id="rId2"/>
              </a:rPr>
              <a:t>threads</a:t>
            </a:r>
            <a:r>
              <a:rPr lang="en-US" dirty="0"/>
              <a:t> involves two boundary scheduling</a:t>
            </a:r>
            <a:r>
              <a:rPr lang="en-US" dirty="0" smtClean="0"/>
              <a:t>,</a:t>
            </a:r>
          </a:p>
          <a:p>
            <a:pPr lvl="1" fontAlgn="base"/>
            <a:r>
              <a:rPr lang="en-US" dirty="0"/>
              <a:t>Scheduling of user level threads (ULT) to kernel level threads (KLT) via </a:t>
            </a:r>
            <a:r>
              <a:rPr lang="en-US" dirty="0" err="1" smtClean="0"/>
              <a:t>leight</a:t>
            </a:r>
            <a:r>
              <a:rPr lang="en-US" dirty="0" smtClean="0"/>
              <a:t>-weight </a:t>
            </a:r>
            <a:r>
              <a:rPr lang="en-US" dirty="0"/>
              <a:t>process (LWP) by the application developer.</a:t>
            </a:r>
          </a:p>
          <a:p>
            <a:pPr lvl="1" fontAlgn="base"/>
            <a:r>
              <a:rPr lang="en-US" dirty="0"/>
              <a:t>Scheduling of kernel level threads by the system scheduler to perform </a:t>
            </a:r>
            <a:r>
              <a:rPr lang="en-US" dirty="0" smtClean="0"/>
              <a:t>different </a:t>
            </a:r>
            <a:r>
              <a:rPr lang="en-US" dirty="0" err="1"/>
              <a:t>os</a:t>
            </a:r>
            <a:r>
              <a:rPr lang="en-US" dirty="0"/>
              <a:t> functions.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Leightweight</a:t>
            </a:r>
            <a:r>
              <a:rPr lang="en-IN" b="1" dirty="0" smtClean="0"/>
              <a:t> Process (LWP)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in the user space that acts as an interface for the ULT to access </a:t>
            </a:r>
            <a:r>
              <a:rPr lang="en-US" dirty="0" smtClean="0"/>
              <a:t>the </a:t>
            </a:r>
            <a:r>
              <a:rPr lang="en-US" dirty="0"/>
              <a:t>CPU resources</a:t>
            </a:r>
            <a:r>
              <a:rPr lang="en-US" dirty="0" smtClean="0"/>
              <a:t>.</a:t>
            </a:r>
          </a:p>
          <a:p>
            <a:r>
              <a:rPr lang="en-US" dirty="0"/>
              <a:t>Thread library schedules which thread of a process to run on which LWP and how long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 Each LWP is attached to a separate kernel-level thread.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media.geeksforgeeks.org/wp-content/uploads/20200519120539/first-boundary-of-thread-shedulin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899107"/>
            <a:ext cx="3318826" cy="52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4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smtClean="0"/>
              <a:t>real-time, </a:t>
            </a:r>
            <a:r>
              <a:rPr lang="en-IN" dirty="0"/>
              <a:t>thread scheduling </a:t>
            </a:r>
            <a:r>
              <a:rPr lang="en-US" dirty="0"/>
              <a:t>requires two controls to be specified for the User level threads: </a:t>
            </a:r>
            <a:endParaRPr lang="en-US" dirty="0" smtClean="0"/>
          </a:p>
          <a:p>
            <a:pPr lvl="1"/>
            <a:r>
              <a:rPr lang="en-US" dirty="0" smtClean="0"/>
              <a:t>Contention </a:t>
            </a:r>
            <a:r>
              <a:rPr lang="en-US" dirty="0"/>
              <a:t>scope, and </a:t>
            </a:r>
            <a:endParaRPr lang="en-US" dirty="0" smtClean="0"/>
          </a:p>
          <a:p>
            <a:pPr lvl="1"/>
            <a:r>
              <a:rPr lang="en-US" dirty="0" smtClean="0"/>
              <a:t>Allocation </a:t>
            </a:r>
            <a:r>
              <a:rPr lang="en-US" dirty="0"/>
              <a:t>domain.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68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Contention Scope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or fight among the User level threads to access the kernel resources. </a:t>
            </a:r>
            <a:endParaRPr lang="en-US" dirty="0" smtClean="0"/>
          </a:p>
          <a:p>
            <a:r>
              <a:rPr lang="en-US" dirty="0"/>
              <a:t>this control defines the extent to which contention takes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defined </a:t>
            </a:r>
            <a:r>
              <a:rPr lang="en-US" dirty="0"/>
              <a:t>by the application developer using the </a:t>
            </a:r>
            <a:r>
              <a:rPr lang="en-US" i="1" dirty="0"/>
              <a:t>thread library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upon the extent of contention it is classified </a:t>
            </a:r>
            <a:r>
              <a:rPr lang="en-US" dirty="0" smtClean="0"/>
              <a:t>as: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Process Contention Scope</a:t>
            </a:r>
            <a:r>
              <a:rPr lang="en-US" dirty="0"/>
              <a:t> and </a:t>
            </a:r>
            <a:endParaRPr lang="en-US" dirty="0" smtClean="0"/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Contention Scope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32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Contention Scope (PCS)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takes place among threads </a:t>
            </a:r>
            <a:r>
              <a:rPr lang="en-US" b="1" dirty="0"/>
              <a:t>within a same process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thread </a:t>
            </a:r>
            <a:r>
              <a:rPr lang="en-US" dirty="0"/>
              <a:t>library schedules the high-prioritized PCS thread to access the resources via available </a:t>
            </a:r>
            <a:r>
              <a:rPr lang="en-US" dirty="0" smtClean="0"/>
              <a:t>LWPs</a:t>
            </a:r>
          </a:p>
          <a:p>
            <a:pPr fontAlgn="base"/>
            <a:r>
              <a:rPr lang="en-US" dirty="0" smtClean="0"/>
              <a:t>priority </a:t>
            </a:r>
            <a:r>
              <a:rPr lang="en-US" dirty="0"/>
              <a:t>as specified by the application developer during thread </a:t>
            </a:r>
            <a:r>
              <a:rPr lang="en-US" dirty="0" smtClean="0"/>
              <a:t>creation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6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Contention Scope (SCS)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place among </a:t>
            </a:r>
            <a:r>
              <a:rPr lang="en-US" b="1" dirty="0"/>
              <a:t>all threads in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SCS thread is associated to each LWP by the thread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are </a:t>
            </a:r>
            <a:r>
              <a:rPr lang="en-US" dirty="0"/>
              <a:t>scheduled by the system scheduler to access the kernel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11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LINUX and UNIX operating systems, the POSIX </a:t>
            </a:r>
            <a:r>
              <a:rPr lang="en-US" sz="2400" dirty="0" err="1"/>
              <a:t>Pthread</a:t>
            </a:r>
            <a:r>
              <a:rPr lang="en-US" sz="2400" dirty="0"/>
              <a:t> library provides a function </a:t>
            </a:r>
            <a:r>
              <a:rPr lang="en-US" sz="2400" i="1" dirty="0" err="1"/>
              <a:t>Pthread_attr_setscope</a:t>
            </a:r>
            <a:r>
              <a:rPr lang="en-US" sz="2400" dirty="0"/>
              <a:t> to define the type of contention scope for a thread during its creation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Pthread_attr_setscope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pthread_attr_t</a:t>
            </a:r>
            <a:r>
              <a:rPr lang="en-US" sz="2400" dirty="0" smtClean="0">
                <a:solidFill>
                  <a:srgbClr val="00B050"/>
                </a:solidFill>
              </a:rPr>
              <a:t> *</a:t>
            </a:r>
            <a:r>
              <a:rPr lang="en-US" sz="2400" dirty="0" err="1" smtClean="0">
                <a:solidFill>
                  <a:srgbClr val="00B050"/>
                </a:solidFill>
              </a:rPr>
              <a:t>attr</a:t>
            </a:r>
            <a:r>
              <a:rPr lang="en-US" sz="2400" dirty="0" smtClean="0">
                <a:solidFill>
                  <a:srgbClr val="00B050"/>
                </a:solidFill>
              </a:rPr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scope)</a:t>
            </a:r>
          </a:p>
          <a:p>
            <a:r>
              <a:rPr lang="en-US" sz="2400" dirty="0"/>
              <a:t>The first parameter denotes to which thread within the process the scope is defined.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The second parameter defines the scope of contention for the thread pointed. It takes two </a:t>
            </a:r>
            <a:r>
              <a:rPr lang="en-US" sz="2400" dirty="0" smtClean="0"/>
              <a:t>values:</a:t>
            </a:r>
          </a:p>
          <a:p>
            <a:pPr lvl="1"/>
            <a:r>
              <a:rPr lang="en-IN" sz="2000" dirty="0" smtClean="0">
                <a:solidFill>
                  <a:srgbClr val="00B050"/>
                </a:solidFill>
              </a:rPr>
              <a:t>PTHREAD_SCOPE_SYSTEM</a:t>
            </a:r>
          </a:p>
          <a:p>
            <a:pPr lvl="1"/>
            <a:r>
              <a:rPr lang="en-IN" sz="2000" dirty="0" smtClean="0">
                <a:solidFill>
                  <a:srgbClr val="00B050"/>
                </a:solidFill>
              </a:rPr>
              <a:t>PTHREAD_SCOPE_PROCESS 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6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321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Thread scheduling</vt:lpstr>
      <vt:lpstr>PowerPoint Presentation</vt:lpstr>
      <vt:lpstr>Leightweight Process (LWP) :</vt:lpstr>
      <vt:lpstr>PowerPoint Presentation</vt:lpstr>
      <vt:lpstr>PowerPoint Presentation</vt:lpstr>
      <vt:lpstr>Contention Scope :</vt:lpstr>
      <vt:lpstr>Process Contention Scope (PCS) </vt:lpstr>
      <vt:lpstr>System Contention Scope (SCS)</vt:lpstr>
      <vt:lpstr>PowerPoint Presentation</vt:lpstr>
      <vt:lpstr>Allocation Domain :</vt:lpstr>
      <vt:lpstr>PowerPoint Presentation</vt:lpstr>
      <vt:lpstr>PowerPoint Presentation</vt:lpstr>
      <vt:lpstr>Advantages of PCS over SCS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scheduling</dc:title>
  <dc:creator>Poulami Dalapati</dc:creator>
  <cp:lastModifiedBy>Poulami Dalapati</cp:lastModifiedBy>
  <cp:revision>36</cp:revision>
  <dcterms:created xsi:type="dcterms:W3CDTF">2021-02-01T15:04:21Z</dcterms:created>
  <dcterms:modified xsi:type="dcterms:W3CDTF">2021-02-02T05:28:54Z</dcterms:modified>
</cp:coreProperties>
</file>