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70" r:id="rId11"/>
    <p:sldId id="271" r:id="rId12"/>
    <p:sldId id="262" r:id="rId13"/>
    <p:sldId id="272" r:id="rId14"/>
    <p:sldId id="273" r:id="rId15"/>
    <p:sldId id="274" r:id="rId16"/>
    <p:sldId id="275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5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3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9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7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3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3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0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7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791C-4D36-4EE7-85AF-3594669A3A48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3E86-0295-443F-9656-B7B29FE9A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40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Calls in 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2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Information Maintenance</a:t>
            </a:r>
          </a:p>
          <a:p>
            <a:pPr lvl="1"/>
            <a:r>
              <a:rPr lang="en-US" dirty="0" smtClean="0"/>
              <a:t>These system calls handle information and its transfer between the operating system and the user program.</a:t>
            </a:r>
          </a:p>
          <a:p>
            <a:pPr lvl="2"/>
            <a:r>
              <a:rPr lang="en-US" dirty="0"/>
              <a:t>Functions:</a:t>
            </a:r>
          </a:p>
          <a:p>
            <a:pPr lvl="2"/>
            <a:r>
              <a:rPr lang="en-US" dirty="0"/>
              <a:t>Get or set time and date</a:t>
            </a:r>
          </a:p>
          <a:p>
            <a:pPr lvl="2"/>
            <a:r>
              <a:rPr lang="en-US" dirty="0"/>
              <a:t>Get process and device attributes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233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</a:t>
            </a:r>
          </a:p>
          <a:p>
            <a:pPr lvl="1"/>
            <a:r>
              <a:rPr lang="en-US" dirty="0" smtClean="0"/>
              <a:t>These system calls are useful for inter-process communication. They also deal with creating and deleting a communication connection.</a:t>
            </a:r>
          </a:p>
          <a:p>
            <a:pPr lvl="2"/>
            <a:r>
              <a:rPr lang="en-US" dirty="0"/>
              <a:t>Functions:</a:t>
            </a:r>
          </a:p>
          <a:p>
            <a:pPr lvl="2"/>
            <a:r>
              <a:rPr lang="en-US" dirty="0"/>
              <a:t>Create, delete communications connections</a:t>
            </a:r>
          </a:p>
          <a:p>
            <a:pPr lvl="2"/>
            <a:r>
              <a:rPr lang="en-US" dirty="0"/>
              <a:t>Send, receive message</a:t>
            </a:r>
          </a:p>
          <a:p>
            <a:pPr lvl="2"/>
            <a:r>
              <a:rPr lang="en-US" dirty="0"/>
              <a:t>Help OS to transfer status information</a:t>
            </a:r>
          </a:p>
          <a:p>
            <a:pPr lvl="2"/>
            <a:r>
              <a:rPr lang="en-US" dirty="0"/>
              <a:t>Attach or detach remote devices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5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41376"/>
              </p:ext>
            </p:extLst>
          </p:nvPr>
        </p:nvGraphicFramePr>
        <p:xfrm>
          <a:off x="1402079" y="705396"/>
          <a:ext cx="9126583" cy="5983723"/>
        </p:xfrm>
        <a:graphic>
          <a:graphicData uri="http://schemas.openxmlformats.org/drawingml/2006/table">
            <a:tbl>
              <a:tblPr/>
              <a:tblGrid>
                <a:gridCol w="3252364">
                  <a:extLst>
                    <a:ext uri="{9D8B030D-6E8A-4147-A177-3AD203B41FA5}">
                      <a16:colId xmlns:a16="http://schemas.microsoft.com/office/drawing/2014/main" val="951227434"/>
                    </a:ext>
                  </a:extLst>
                </a:gridCol>
                <a:gridCol w="4145580">
                  <a:extLst>
                    <a:ext uri="{9D8B030D-6E8A-4147-A177-3AD203B41FA5}">
                      <a16:colId xmlns:a16="http://schemas.microsoft.com/office/drawing/2014/main" val="3137422220"/>
                    </a:ext>
                  </a:extLst>
                </a:gridCol>
                <a:gridCol w="1728639">
                  <a:extLst>
                    <a:ext uri="{9D8B030D-6E8A-4147-A177-3AD203B41FA5}">
                      <a16:colId xmlns:a16="http://schemas.microsoft.com/office/drawing/2014/main" val="3938467105"/>
                    </a:ext>
                  </a:extLst>
                </a:gridCol>
              </a:tblGrid>
              <a:tr h="474203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Types of System Calls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Windows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Linux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28535"/>
                  </a:ext>
                </a:extLst>
              </a:tr>
              <a:tr h="1130791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Process Control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CreateProcess()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ExitProcess()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WaitForSingleObject()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fork()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exit()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wait()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909452"/>
                  </a:ext>
                </a:extLst>
              </a:tr>
              <a:tr h="1130791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File Management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CreateFile()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ReadFile()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WriteFile()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CloseHandle()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open()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read()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write()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close()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000157"/>
                  </a:ext>
                </a:extLst>
              </a:tr>
              <a:tr h="91192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Device Management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SetConsoleMode()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ReadConsole()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WriteConsole()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ioctl()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read()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write()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774113"/>
                  </a:ext>
                </a:extLst>
              </a:tr>
              <a:tr h="91192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Information Maintenance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GetCurrentProcessID()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SetTimer()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Sleep()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getpid()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alarm()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sleep()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914351"/>
                  </a:ext>
                </a:extLst>
              </a:tr>
              <a:tr h="91192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Communication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CreatePipe()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CreateFileMapping()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MapViewOfFile()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pipe()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 err="1">
                          <a:effectLst/>
                        </a:rPr>
                        <a:t>shmget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 err="1">
                          <a:effectLst/>
                        </a:rPr>
                        <a:t>mmap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</a:p>
                  </a:txBody>
                  <a:tcPr marL="14504" marR="14504" marT="14504" marB="14504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5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</a:t>
            </a:r>
            <a:r>
              <a:rPr lang="en-US" dirty="0"/>
              <a:t>use this system call to create processes that are a copy of themselves. With the help of this system Call parent process creates a child process, and the execution of the parent process will be suspended till the child process executes.</a:t>
            </a:r>
          </a:p>
        </p:txBody>
      </p:sp>
    </p:spTree>
    <p:extLst>
      <p:ext uri="{BB962C8B-B14F-4D97-AF65-F5344CB8AC3E}">
        <p14:creationId xmlns:p14="http://schemas.microsoft.com/office/powerpoint/2010/main" val="328203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system call runs when an executable file in the context of an already running process that replaces the older executable file. However, the original process identifier remains as a new process is not built, but stack, data, head, data, etc. are replaced by the new process.</a:t>
            </a:r>
          </a:p>
        </p:txBody>
      </p:sp>
    </p:spTree>
    <p:extLst>
      <p:ext uri="{BB962C8B-B14F-4D97-AF65-F5344CB8AC3E}">
        <p14:creationId xmlns:p14="http://schemas.microsoft.com/office/powerpoint/2010/main" val="178412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kill():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kill() system call is used by OS to send a termination signal to a process that urges the process to exit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2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exit():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exit() system call is used to terminate program execution. Specially in the multi-threaded environment, this call defines that the thread execution is complete. The OS reclaims resources that were used by the process after the use of exit() system call.</a:t>
            </a:r>
          </a:p>
        </p:txBody>
      </p:sp>
    </p:spTree>
    <p:extLst>
      <p:ext uri="{BB962C8B-B14F-4D97-AF65-F5344CB8AC3E}">
        <p14:creationId xmlns:p14="http://schemas.microsoft.com/office/powerpoint/2010/main" val="164618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provide access to a file in a file system. </a:t>
            </a:r>
            <a:endParaRPr lang="en-US" dirty="0" smtClean="0"/>
          </a:p>
          <a:p>
            <a:r>
              <a:rPr lang="en-US" dirty="0" smtClean="0"/>
              <a:t>allocates </a:t>
            </a:r>
            <a:r>
              <a:rPr lang="en-US" dirty="0"/>
              <a:t>resources to the file and provides a handle that the process uses to refer to the file.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can be opened by multiple processes at the same time or be restricted to one process. It all depends on the file </a:t>
            </a:r>
            <a:r>
              <a:rPr lang="en-US" dirty="0" err="1"/>
              <a:t>organisation</a:t>
            </a:r>
            <a:r>
              <a:rPr lang="en-US" dirty="0"/>
              <a:t> and file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89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access data from a file that is stored in the file system.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/>
              <a:t>to read can be identified by its file descriptor and it should be opened using open() before it can be read.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the read() system calls takes three arguments i.e. the file descriptor, buffer which stores read data and number of bytes to be read from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11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write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writes the data from a user buffer into a device such as a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system call is one of the ways to output data from a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general, the write system calls takes three arguments i.e. file descriptor, pointer to the buffer where data is stored and number of bytes to write from the buffer.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1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system </a:t>
            </a:r>
            <a:r>
              <a:rPr lang="en-IN" dirty="0" smtClean="0"/>
              <a:t>calls?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interface between a process and an operating </a:t>
            </a:r>
            <a:r>
              <a:rPr lang="en-US" dirty="0" smtClean="0"/>
              <a:t>system.</a:t>
            </a:r>
          </a:p>
          <a:p>
            <a:r>
              <a:rPr lang="en-IN" dirty="0"/>
              <a:t>available as assembly language instructions</a:t>
            </a:r>
            <a:r>
              <a:rPr lang="en-IN" dirty="0" smtClean="0"/>
              <a:t>.</a:t>
            </a:r>
          </a:p>
          <a:p>
            <a:r>
              <a:rPr lang="en-US" dirty="0"/>
              <a:t>usually made when a process in user mode requires access to a resource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</a:t>
            </a:r>
            <a:r>
              <a:rPr lang="en-US" dirty="0"/>
              <a:t>requests the kernel to provide the resource via a system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3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terminate access to a file system.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this system call means that the file is no longer required by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When called, </a:t>
            </a:r>
            <a:r>
              <a:rPr lang="en-US" dirty="0"/>
              <a:t>the buffers are flushed, the file metadata is updated and the file resources are de-allocated.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8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ystem Cal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1" y="1027906"/>
            <a:ext cx="9190497" cy="47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execute normally in the user mode until a system call interrupts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</a:t>
            </a:r>
            <a:r>
              <a:rPr lang="en-US" dirty="0"/>
              <a:t>call is executed on a priority basis in the kernel </a:t>
            </a:r>
            <a:r>
              <a:rPr lang="en-US" dirty="0" smtClean="0"/>
              <a:t>mode.</a:t>
            </a:r>
          </a:p>
          <a:p>
            <a:r>
              <a:rPr lang="en-US" dirty="0"/>
              <a:t>After the execution of the system call, the control returns to the user mode and execution of user processes can be resumed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2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required?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file system requires the creation or deletion of files. </a:t>
            </a:r>
            <a:endParaRPr lang="en-US" dirty="0" smtClean="0"/>
          </a:p>
          <a:p>
            <a:r>
              <a:rPr lang="en-US" dirty="0" smtClean="0"/>
              <a:t>Reading </a:t>
            </a:r>
            <a:r>
              <a:rPr lang="en-US" dirty="0"/>
              <a:t>and writing from files also require a system call.</a:t>
            </a:r>
          </a:p>
          <a:p>
            <a:r>
              <a:rPr lang="en-US" dirty="0"/>
              <a:t>Creation and management of new processes.</a:t>
            </a:r>
          </a:p>
          <a:p>
            <a:r>
              <a:rPr lang="en-US" dirty="0"/>
              <a:t>Network connections also require system calls. This includes sending and receiving packets.</a:t>
            </a:r>
          </a:p>
          <a:p>
            <a:r>
              <a:rPr lang="en-US" dirty="0"/>
              <a:t>Access to a hardware devices such as a printer, scanner etc. requires a system call.</a:t>
            </a:r>
          </a:p>
        </p:txBody>
      </p:sp>
    </p:spTree>
    <p:extLst>
      <p:ext uri="{BB962C8B-B14F-4D97-AF65-F5344CB8AC3E}">
        <p14:creationId xmlns:p14="http://schemas.microsoft.com/office/powerpoint/2010/main" val="303936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ttps://www.guru99.com/images/1/121119_0451_SystemCalli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20" y="635725"/>
            <a:ext cx="6914017" cy="530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5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32" y="-61595"/>
            <a:ext cx="10515600" cy="1325563"/>
          </a:xfrm>
        </p:spPr>
        <p:txBody>
          <a:bodyPr/>
          <a:lstStyle/>
          <a:p>
            <a:r>
              <a:rPr lang="en-IN" b="1" dirty="0"/>
              <a:t>Types of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31"/>
            <a:ext cx="10515600" cy="4722632"/>
          </a:xfrm>
        </p:spPr>
        <p:txBody>
          <a:bodyPr>
            <a:normAutofit/>
          </a:bodyPr>
          <a:lstStyle/>
          <a:p>
            <a:r>
              <a:rPr lang="en-US" b="1" dirty="0"/>
              <a:t>Process Control</a:t>
            </a:r>
          </a:p>
          <a:p>
            <a:pPr lvl="1"/>
            <a:r>
              <a:rPr lang="en-US" dirty="0"/>
              <a:t>These system calls deal with processes such as process creation, process termination etc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Functions:</a:t>
            </a:r>
          </a:p>
          <a:p>
            <a:pPr lvl="2"/>
            <a:r>
              <a:rPr lang="en-US" dirty="0"/>
              <a:t>End and Abort</a:t>
            </a:r>
          </a:p>
          <a:p>
            <a:pPr lvl="2"/>
            <a:r>
              <a:rPr lang="en-US" dirty="0"/>
              <a:t>Load and Execute</a:t>
            </a:r>
          </a:p>
          <a:p>
            <a:pPr lvl="2"/>
            <a:r>
              <a:rPr lang="en-US" dirty="0"/>
              <a:t>Create Process and Terminate Process</a:t>
            </a:r>
          </a:p>
          <a:p>
            <a:pPr lvl="2"/>
            <a:r>
              <a:rPr lang="en-US" dirty="0"/>
              <a:t>Wait and Signed Event</a:t>
            </a:r>
          </a:p>
          <a:p>
            <a:pPr lvl="2"/>
            <a:r>
              <a:rPr lang="en-US" dirty="0"/>
              <a:t>Allocate and free memory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File Management</a:t>
            </a:r>
          </a:p>
          <a:p>
            <a:pPr lvl="1"/>
            <a:r>
              <a:rPr lang="en-US" dirty="0" smtClean="0"/>
              <a:t>These system calls are responsible for file manipulation such as creating a file, reading a file, writing into a file etc.</a:t>
            </a:r>
          </a:p>
          <a:p>
            <a:pPr lvl="2"/>
            <a:r>
              <a:rPr lang="en-US" dirty="0"/>
              <a:t>Functions: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a file</a:t>
            </a:r>
          </a:p>
          <a:p>
            <a:pPr lvl="2"/>
            <a:r>
              <a:rPr lang="en-US" dirty="0"/>
              <a:t>Delete file</a:t>
            </a:r>
          </a:p>
          <a:p>
            <a:pPr lvl="2"/>
            <a:r>
              <a:rPr lang="en-US" dirty="0"/>
              <a:t>Open and close file</a:t>
            </a:r>
          </a:p>
          <a:p>
            <a:pPr lvl="2"/>
            <a:r>
              <a:rPr lang="en-US" dirty="0"/>
              <a:t>Read, write, and reposition</a:t>
            </a:r>
          </a:p>
          <a:p>
            <a:pPr lvl="2"/>
            <a:r>
              <a:rPr lang="en-US" dirty="0"/>
              <a:t>Get and set file attributes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4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Device Management</a:t>
            </a:r>
          </a:p>
          <a:p>
            <a:pPr lvl="1"/>
            <a:r>
              <a:rPr lang="en-US" dirty="0" smtClean="0"/>
              <a:t>These system calls are responsible for device manipulation such as reading from device buffers, writing into device buffers etc.</a:t>
            </a:r>
          </a:p>
          <a:p>
            <a:pPr lvl="2"/>
            <a:r>
              <a:rPr lang="en-US" dirty="0"/>
              <a:t>Functions</a:t>
            </a:r>
          </a:p>
          <a:p>
            <a:pPr lvl="2"/>
            <a:r>
              <a:rPr lang="en-US" dirty="0"/>
              <a:t>Request and release device</a:t>
            </a:r>
          </a:p>
          <a:p>
            <a:pPr lvl="2"/>
            <a:r>
              <a:rPr lang="en-US" dirty="0"/>
              <a:t>Logically attach/ detach devices</a:t>
            </a:r>
          </a:p>
          <a:p>
            <a:pPr lvl="2"/>
            <a:r>
              <a:rPr lang="en-US" dirty="0"/>
              <a:t>Get and Set device attributes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0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838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System Calls in OS</vt:lpstr>
      <vt:lpstr>What are system calls?</vt:lpstr>
      <vt:lpstr>PowerPoint Presentation</vt:lpstr>
      <vt:lpstr>Contd..</vt:lpstr>
      <vt:lpstr>When required?</vt:lpstr>
      <vt:lpstr>PowerPoint Presentation</vt:lpstr>
      <vt:lpstr>Types of System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fork()</vt:lpstr>
      <vt:lpstr>exec()</vt:lpstr>
      <vt:lpstr>kill():</vt:lpstr>
      <vt:lpstr>exit():</vt:lpstr>
      <vt:lpstr>open()</vt:lpstr>
      <vt:lpstr>read()</vt:lpstr>
      <vt:lpstr>write()</vt:lpstr>
      <vt:lpstr>close()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 in OS</dc:title>
  <dc:creator>Poulami Dalapati</dc:creator>
  <cp:lastModifiedBy>Poulami Dalapati</cp:lastModifiedBy>
  <cp:revision>27</cp:revision>
  <dcterms:created xsi:type="dcterms:W3CDTF">2021-01-18T15:04:00Z</dcterms:created>
  <dcterms:modified xsi:type="dcterms:W3CDTF">2021-01-19T05:11:38Z</dcterms:modified>
</cp:coreProperties>
</file>