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73" r:id="rId3"/>
    <p:sldId id="274" r:id="rId4"/>
    <p:sldId id="275" r:id="rId5"/>
    <p:sldId id="276" r:id="rId6"/>
    <p:sldId id="257" r:id="rId7"/>
    <p:sldId id="270" r:id="rId8"/>
    <p:sldId id="260" r:id="rId9"/>
    <p:sldId id="267" r:id="rId10"/>
    <p:sldId id="268" r:id="rId11"/>
    <p:sldId id="258" r:id="rId12"/>
    <p:sldId id="261" r:id="rId13"/>
    <p:sldId id="262" r:id="rId14"/>
    <p:sldId id="271" r:id="rId15"/>
    <p:sldId id="277" r:id="rId16"/>
    <p:sldId id="279" r:id="rId17"/>
    <p:sldId id="278" r:id="rId18"/>
    <p:sldId id="272"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2" d="100"/>
          <a:sy n="72" d="100"/>
        </p:scale>
        <p:origin x="660"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4/10/2020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4/10/2020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spacy.io/usage" TargetMode="External"/><Relationship Id="rId2" Type="http://schemas.openxmlformats.org/officeDocument/2006/relationships/hyperlink" Target="https://pythonhosted.org/PyPDF2/" TargetMode="External"/><Relationship Id="rId1" Type="http://schemas.openxmlformats.org/officeDocument/2006/relationships/slideLayout" Target="../slideLayouts/slideLayout6.xml"/><Relationship Id="rId5" Type="http://schemas.openxmlformats.org/officeDocument/2006/relationships/hyperlink" Target="https://docs.python.org/3/library/zipfile.html" TargetMode="External"/><Relationship Id="rId4" Type="http://schemas.openxmlformats.org/officeDocument/2006/relationships/hyperlink" Target="https://flask.palletsprojects.com/en/1.1.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844824"/>
            <a:ext cx="9144000" cy="2667000"/>
          </a:xfrm>
        </p:spPr>
        <p:txBody>
          <a:bodyPr/>
          <a:lstStyle/>
          <a:p>
            <a:r>
              <a:rPr lang="en-US" dirty="0"/>
              <a:t>Doc(S)</a:t>
            </a:r>
            <a:r>
              <a:rPr lang="en-US" dirty="0" err="1"/>
              <a:t>implr</a:t>
            </a:r>
            <a:r>
              <a:rPr lang="en-US" dirty="0"/>
              <a:t>!</a:t>
            </a:r>
          </a:p>
        </p:txBody>
      </p:sp>
      <p:sp>
        <p:nvSpPr>
          <p:cNvPr id="3" name="Subtitle 2"/>
          <p:cNvSpPr>
            <a:spLocks noGrp="1"/>
          </p:cNvSpPr>
          <p:nvPr>
            <p:ph type="subTitle" idx="1"/>
          </p:nvPr>
        </p:nvSpPr>
        <p:spPr/>
        <p:txBody>
          <a:bodyPr>
            <a:normAutofit fontScale="92500" lnSpcReduction="20000"/>
          </a:bodyPr>
          <a:lstStyle/>
          <a:p>
            <a:r>
              <a:rPr lang="en-US" dirty="0"/>
              <a:t>Classifying your docs as per your needs. </a:t>
            </a:r>
          </a:p>
          <a:p>
            <a:endParaRPr lang="en-US" dirty="0"/>
          </a:p>
          <a:p>
            <a:endParaRPr lang="en-US" dirty="0"/>
          </a:p>
          <a:p>
            <a:r>
              <a:rPr lang="en-US" dirty="0"/>
              <a:t>Domain: Natural Language Processing</a:t>
            </a:r>
          </a:p>
        </p:txBody>
      </p:sp>
      <p:sp>
        <p:nvSpPr>
          <p:cNvPr id="4" name="TextBox 3">
            <a:extLst>
              <a:ext uri="{FF2B5EF4-FFF2-40B4-BE49-F238E27FC236}">
                <a16:creationId xmlns:a16="http://schemas.microsoft.com/office/drawing/2014/main" id="{EACC4F09-B66C-47DB-BF88-777B3C770513}"/>
              </a:ext>
            </a:extLst>
          </p:cNvPr>
          <p:cNvSpPr txBox="1"/>
          <p:nvPr/>
        </p:nvSpPr>
        <p:spPr>
          <a:xfrm>
            <a:off x="7772937" y="638920"/>
            <a:ext cx="4024371" cy="1421928"/>
          </a:xfrm>
          <a:prstGeom prst="rect">
            <a:avLst/>
          </a:prstGeom>
          <a:noFill/>
        </p:spPr>
        <p:txBody>
          <a:bodyPr wrap="none" rtlCol="0">
            <a:spAutoFit/>
          </a:bodyPr>
          <a:lstStyle/>
          <a:p>
            <a:pPr>
              <a:lnSpc>
                <a:spcPct val="90000"/>
              </a:lnSpc>
            </a:pPr>
            <a:r>
              <a:rPr lang="en-IN" sz="2400" dirty="0"/>
              <a:t>By:</a:t>
            </a:r>
          </a:p>
          <a:p>
            <a:pPr>
              <a:lnSpc>
                <a:spcPct val="90000"/>
              </a:lnSpc>
            </a:pPr>
            <a:r>
              <a:rPr lang="en-IN" sz="2400" dirty="0"/>
              <a:t>Amitkumar Dubey (17DCS011)</a:t>
            </a:r>
          </a:p>
          <a:p>
            <a:pPr>
              <a:lnSpc>
                <a:spcPct val="90000"/>
              </a:lnSpc>
            </a:pPr>
            <a:r>
              <a:rPr lang="en-IN" sz="2400" dirty="0"/>
              <a:t>Mahavir Gohil (17DCS017)</a:t>
            </a:r>
          </a:p>
          <a:p>
            <a:pPr>
              <a:lnSpc>
                <a:spcPct val="90000"/>
              </a:lnSpc>
            </a:pPr>
            <a:r>
              <a:rPr lang="en-IN" sz="2400" dirty="0"/>
              <a:t>(6</a:t>
            </a:r>
            <a:r>
              <a:rPr lang="en-IN" sz="2400" baseline="30000" dirty="0"/>
              <a:t>th</a:t>
            </a:r>
            <a:r>
              <a:rPr lang="en-IN" sz="2400" dirty="0"/>
              <a:t> Semester – CSE-A BATCH)</a:t>
            </a:r>
          </a:p>
        </p:txBody>
      </p:sp>
      <p:sp>
        <p:nvSpPr>
          <p:cNvPr id="6" name="TextBox 5">
            <a:extLst>
              <a:ext uri="{FF2B5EF4-FFF2-40B4-BE49-F238E27FC236}">
                <a16:creationId xmlns:a16="http://schemas.microsoft.com/office/drawing/2014/main" id="{8E222826-2034-4218-8679-72C13EB3808D}"/>
              </a:ext>
            </a:extLst>
          </p:cNvPr>
          <p:cNvSpPr txBox="1"/>
          <p:nvPr/>
        </p:nvSpPr>
        <p:spPr>
          <a:xfrm>
            <a:off x="7772431" y="2229692"/>
            <a:ext cx="3556358" cy="424732"/>
          </a:xfrm>
          <a:prstGeom prst="rect">
            <a:avLst/>
          </a:prstGeom>
          <a:noFill/>
        </p:spPr>
        <p:txBody>
          <a:bodyPr wrap="none" rtlCol="0">
            <a:spAutoFit/>
          </a:bodyPr>
          <a:lstStyle/>
          <a:p>
            <a:pPr>
              <a:lnSpc>
                <a:spcPct val="90000"/>
              </a:lnSpc>
            </a:pPr>
            <a:r>
              <a:rPr lang="en-IN" sz="2400" dirty="0"/>
              <a:t>Guide: Prof. </a:t>
            </a:r>
            <a:r>
              <a:rPr lang="en-IN" sz="2400" dirty="0" err="1"/>
              <a:t>Priyal</a:t>
            </a:r>
            <a:r>
              <a:rPr lang="en-IN" sz="2400" dirty="0"/>
              <a:t> Vaghela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9A66C-CBE0-4514-85FA-3838ACF454B5}"/>
              </a:ext>
            </a:extLst>
          </p:cNvPr>
          <p:cNvSpPr>
            <a:spLocks noGrp="1"/>
          </p:cNvSpPr>
          <p:nvPr>
            <p:ph type="sldNum" sz="quarter" idx="12"/>
          </p:nvPr>
        </p:nvSpPr>
        <p:spPr/>
        <p:txBody>
          <a:bodyPr/>
          <a:lstStyle/>
          <a:p>
            <a:fld id="{25BA54BD-C84D-46CE-8B72-31BFB26ABA43}" type="slidenum">
              <a:rPr lang="en-IN" smtClean="0"/>
              <a:pPr/>
              <a:t>10</a:t>
            </a:fld>
            <a:endParaRPr lang="en-IN"/>
          </a:p>
        </p:txBody>
      </p:sp>
      <p:sp>
        <p:nvSpPr>
          <p:cNvPr id="11" name="TextBox 10">
            <a:extLst>
              <a:ext uri="{FF2B5EF4-FFF2-40B4-BE49-F238E27FC236}">
                <a16:creationId xmlns:a16="http://schemas.microsoft.com/office/drawing/2014/main" id="{DF69215F-5823-47C1-A722-B20AD3A0DA8D}"/>
              </a:ext>
            </a:extLst>
          </p:cNvPr>
          <p:cNvSpPr txBox="1"/>
          <p:nvPr/>
        </p:nvSpPr>
        <p:spPr>
          <a:xfrm>
            <a:off x="2799792" y="5157192"/>
            <a:ext cx="6589238" cy="480131"/>
          </a:xfrm>
          <a:prstGeom prst="rect">
            <a:avLst/>
          </a:prstGeom>
          <a:noFill/>
        </p:spPr>
        <p:txBody>
          <a:bodyPr wrap="square" rtlCol="0">
            <a:spAutoFit/>
          </a:bodyPr>
          <a:lstStyle/>
          <a:p>
            <a:pPr>
              <a:lnSpc>
                <a:spcPct val="90000"/>
              </a:lnSpc>
            </a:pPr>
            <a:r>
              <a:rPr lang="en-IN" sz="2800" dirty="0"/>
              <a:t>DATASET</a:t>
            </a:r>
            <a:r>
              <a:rPr lang="en-IN" sz="2400" dirty="0"/>
              <a:t> OF KEYWORDS FOR CLASSIFICATION</a:t>
            </a:r>
          </a:p>
        </p:txBody>
      </p:sp>
      <p:sp>
        <p:nvSpPr>
          <p:cNvPr id="12" name="TextBox 11">
            <a:extLst>
              <a:ext uri="{FF2B5EF4-FFF2-40B4-BE49-F238E27FC236}">
                <a16:creationId xmlns:a16="http://schemas.microsoft.com/office/drawing/2014/main" id="{AAC89A91-CAAA-4514-8525-FB1E89E216B8}"/>
              </a:ext>
            </a:extLst>
          </p:cNvPr>
          <p:cNvSpPr txBox="1"/>
          <p:nvPr/>
        </p:nvSpPr>
        <p:spPr>
          <a:xfrm>
            <a:off x="3790156" y="5637323"/>
            <a:ext cx="4196405" cy="369332"/>
          </a:xfrm>
          <a:prstGeom prst="rect">
            <a:avLst/>
          </a:prstGeom>
          <a:noFill/>
        </p:spPr>
        <p:txBody>
          <a:bodyPr wrap="none" rtlCol="0">
            <a:spAutoFit/>
          </a:bodyPr>
          <a:lstStyle/>
          <a:p>
            <a:pPr>
              <a:lnSpc>
                <a:spcPct val="90000"/>
              </a:lnSpc>
            </a:pPr>
            <a:r>
              <a:rPr lang="en-IN" sz="2000" dirty="0"/>
              <a:t>(Still in information gathering phase..)</a:t>
            </a:r>
          </a:p>
        </p:txBody>
      </p:sp>
      <p:pic>
        <p:nvPicPr>
          <p:cNvPr id="2" name="Picture 1">
            <a:extLst>
              <a:ext uri="{FF2B5EF4-FFF2-40B4-BE49-F238E27FC236}">
                <a16:creationId xmlns:a16="http://schemas.microsoft.com/office/drawing/2014/main" id="{F232466D-5ACD-4465-9B21-3953015A3885}"/>
              </a:ext>
            </a:extLst>
          </p:cNvPr>
          <p:cNvPicPr>
            <a:picLocks noChangeAspect="1"/>
          </p:cNvPicPr>
          <p:nvPr/>
        </p:nvPicPr>
        <p:blipFill>
          <a:blip r:embed="rId2"/>
          <a:stretch>
            <a:fillRect/>
          </a:stretch>
        </p:blipFill>
        <p:spPr>
          <a:xfrm>
            <a:off x="0" y="851345"/>
            <a:ext cx="12188825" cy="4158215"/>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18" y="1857364"/>
            <a:ext cx="9144000" cy="2286008"/>
          </a:xfrm>
        </p:spPr>
        <p:txBody>
          <a:bodyPr/>
          <a:lstStyle/>
          <a:p>
            <a:pPr algn="ctr"/>
            <a:r>
              <a:rPr lang="en-US" dirty="0"/>
              <a:t>Snapshots of the Developed WebApp</a:t>
            </a:r>
          </a:p>
        </p:txBody>
      </p:sp>
      <p:sp>
        <p:nvSpPr>
          <p:cNvPr id="4" name="Slide Number Placeholder 3">
            <a:extLst>
              <a:ext uri="{FF2B5EF4-FFF2-40B4-BE49-F238E27FC236}">
                <a16:creationId xmlns:a16="http://schemas.microsoft.com/office/drawing/2014/main" id="{ECDA9D28-7005-4F36-A380-9A8554FAFB6F}"/>
              </a:ext>
            </a:extLst>
          </p:cNvPr>
          <p:cNvSpPr>
            <a:spLocks noGrp="1"/>
          </p:cNvSpPr>
          <p:nvPr>
            <p:ph type="sldNum" sz="quarter" idx="12"/>
          </p:nvPr>
        </p:nvSpPr>
        <p:spPr/>
        <p:txBody>
          <a:bodyPr/>
          <a:lstStyle/>
          <a:p>
            <a:fld id="{25BA54BD-C84D-46CE-8B72-31BFB26ABA43}" type="slidenum">
              <a:rPr lang="en-IN" smtClean="0"/>
              <a:pPr/>
              <a:t>11</a:t>
            </a:fld>
            <a:endParaRPr lang="en-IN"/>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5DBFF3-5B5C-4D82-B5F3-7D9FB7696752}"/>
              </a:ext>
            </a:extLst>
          </p:cNvPr>
          <p:cNvSpPr>
            <a:spLocks noGrp="1"/>
          </p:cNvSpPr>
          <p:nvPr>
            <p:ph type="sldNum" sz="quarter" idx="12"/>
          </p:nvPr>
        </p:nvSpPr>
        <p:spPr/>
        <p:txBody>
          <a:bodyPr/>
          <a:lstStyle/>
          <a:p>
            <a:fld id="{25BA54BD-C84D-46CE-8B72-31BFB26ABA43}" type="slidenum">
              <a:rPr lang="en-IN" smtClean="0"/>
              <a:pPr/>
              <a:t>12</a:t>
            </a:fld>
            <a:endParaRPr lang="en-IN"/>
          </a:p>
        </p:txBody>
      </p:sp>
      <p:pic>
        <p:nvPicPr>
          <p:cNvPr id="4" name="Picture 3">
            <a:extLst>
              <a:ext uri="{FF2B5EF4-FFF2-40B4-BE49-F238E27FC236}">
                <a16:creationId xmlns:a16="http://schemas.microsoft.com/office/drawing/2014/main" id="{CE824087-93A3-461B-8A52-2D0931A0157D}"/>
              </a:ext>
            </a:extLst>
          </p:cNvPr>
          <p:cNvPicPr>
            <a:picLocks noChangeAspect="1"/>
          </p:cNvPicPr>
          <p:nvPr/>
        </p:nvPicPr>
        <p:blipFill>
          <a:blip r:embed="rId2"/>
          <a:stretch>
            <a:fillRect/>
          </a:stretch>
        </p:blipFill>
        <p:spPr>
          <a:xfrm>
            <a:off x="0" y="22380"/>
            <a:ext cx="12188825" cy="683562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B99108-6C0B-4F20-8C0B-2A618D26BBD0}"/>
              </a:ext>
            </a:extLst>
          </p:cNvPr>
          <p:cNvSpPr>
            <a:spLocks noGrp="1"/>
          </p:cNvSpPr>
          <p:nvPr>
            <p:ph type="sldNum" sz="quarter" idx="12"/>
          </p:nvPr>
        </p:nvSpPr>
        <p:spPr/>
        <p:txBody>
          <a:bodyPr/>
          <a:lstStyle/>
          <a:p>
            <a:fld id="{25BA54BD-C84D-46CE-8B72-31BFB26ABA43}" type="slidenum">
              <a:rPr lang="en-IN" smtClean="0"/>
              <a:pPr/>
              <a:t>13</a:t>
            </a:fld>
            <a:endParaRPr lang="en-IN"/>
          </a:p>
        </p:txBody>
      </p:sp>
      <p:pic>
        <p:nvPicPr>
          <p:cNvPr id="3" name="Picture 2">
            <a:extLst>
              <a:ext uri="{FF2B5EF4-FFF2-40B4-BE49-F238E27FC236}">
                <a16:creationId xmlns:a16="http://schemas.microsoft.com/office/drawing/2014/main" id="{64AC8B35-DD3F-4077-B8DD-3B26A052998A}"/>
              </a:ext>
            </a:extLst>
          </p:cNvPr>
          <p:cNvPicPr>
            <a:picLocks noChangeAspect="1"/>
          </p:cNvPicPr>
          <p:nvPr/>
        </p:nvPicPr>
        <p:blipFill>
          <a:blip r:embed="rId2"/>
          <a:stretch>
            <a:fillRect/>
          </a:stretch>
        </p:blipFill>
        <p:spPr>
          <a:xfrm>
            <a:off x="-1" y="0"/>
            <a:ext cx="12188825" cy="6858000"/>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B99108-6C0B-4F20-8C0B-2A618D26BBD0}"/>
              </a:ext>
            </a:extLst>
          </p:cNvPr>
          <p:cNvSpPr>
            <a:spLocks noGrp="1"/>
          </p:cNvSpPr>
          <p:nvPr>
            <p:ph type="sldNum" sz="quarter" idx="12"/>
          </p:nvPr>
        </p:nvSpPr>
        <p:spPr/>
        <p:txBody>
          <a:bodyPr/>
          <a:lstStyle/>
          <a:p>
            <a:fld id="{25BA54BD-C84D-46CE-8B72-31BFB26ABA43}" type="slidenum">
              <a:rPr lang="en-IN" smtClean="0"/>
              <a:pPr/>
              <a:t>14</a:t>
            </a:fld>
            <a:endParaRPr lang="en-IN"/>
          </a:p>
        </p:txBody>
      </p:sp>
      <p:pic>
        <p:nvPicPr>
          <p:cNvPr id="3" name="Picture 2">
            <a:extLst>
              <a:ext uri="{FF2B5EF4-FFF2-40B4-BE49-F238E27FC236}">
                <a16:creationId xmlns:a16="http://schemas.microsoft.com/office/drawing/2014/main" id="{A16E17D3-2740-46C0-B425-25DF073554C1}"/>
              </a:ext>
            </a:extLst>
          </p:cNvPr>
          <p:cNvPicPr>
            <a:picLocks noChangeAspect="1"/>
          </p:cNvPicPr>
          <p:nvPr/>
        </p:nvPicPr>
        <p:blipFill>
          <a:blip r:embed="rId2"/>
          <a:stretch>
            <a:fillRect/>
          </a:stretch>
        </p:blipFill>
        <p:spPr>
          <a:xfrm>
            <a:off x="-1" y="0"/>
            <a:ext cx="12188825" cy="6858000"/>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A5161F-621F-44ED-99D9-D5BE2DF271A3}"/>
              </a:ext>
            </a:extLst>
          </p:cNvPr>
          <p:cNvSpPr>
            <a:spLocks noGrp="1"/>
          </p:cNvSpPr>
          <p:nvPr>
            <p:ph type="sldNum" sz="quarter" idx="12"/>
          </p:nvPr>
        </p:nvSpPr>
        <p:spPr/>
        <p:txBody>
          <a:bodyPr/>
          <a:lstStyle/>
          <a:p>
            <a:fld id="{25BA54BD-C84D-46CE-8B72-31BFB26ABA43}" type="slidenum">
              <a:rPr lang="en-IN" smtClean="0"/>
              <a:pPr/>
              <a:t>15</a:t>
            </a:fld>
            <a:endParaRPr lang="en-IN"/>
          </a:p>
        </p:txBody>
      </p:sp>
      <p:pic>
        <p:nvPicPr>
          <p:cNvPr id="3" name="Picture 2">
            <a:extLst>
              <a:ext uri="{FF2B5EF4-FFF2-40B4-BE49-F238E27FC236}">
                <a16:creationId xmlns:a16="http://schemas.microsoft.com/office/drawing/2014/main" id="{E93E6293-4160-4FD9-84BF-4965D3440037}"/>
              </a:ext>
            </a:extLst>
          </p:cNvPr>
          <p:cNvPicPr>
            <a:picLocks noChangeAspect="1"/>
          </p:cNvPicPr>
          <p:nvPr/>
        </p:nvPicPr>
        <p:blipFill>
          <a:blip r:embed="rId2"/>
          <a:stretch>
            <a:fillRect/>
          </a:stretch>
        </p:blipFill>
        <p:spPr>
          <a:xfrm>
            <a:off x="1725758" y="1253889"/>
            <a:ext cx="8737308" cy="4350221"/>
          </a:xfrm>
          <a:prstGeom prst="rect">
            <a:avLst/>
          </a:prstGeom>
        </p:spPr>
      </p:pic>
    </p:spTree>
    <p:extLst>
      <p:ext uri="{BB962C8B-B14F-4D97-AF65-F5344CB8AC3E}">
        <p14:creationId xmlns:p14="http://schemas.microsoft.com/office/powerpoint/2010/main" val="334027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8493A1-B732-43C6-926C-442F69623EAF}"/>
              </a:ext>
            </a:extLst>
          </p:cNvPr>
          <p:cNvSpPr>
            <a:spLocks noGrp="1"/>
          </p:cNvSpPr>
          <p:nvPr>
            <p:ph type="title"/>
          </p:nvPr>
        </p:nvSpPr>
        <p:spPr/>
        <p:txBody>
          <a:bodyPr/>
          <a:lstStyle/>
          <a:p>
            <a:r>
              <a:rPr lang="en-IN" dirty="0"/>
              <a:t>Future Enhancement:</a:t>
            </a:r>
          </a:p>
        </p:txBody>
      </p:sp>
      <p:sp>
        <p:nvSpPr>
          <p:cNvPr id="4" name="Content Placeholder 3">
            <a:extLst>
              <a:ext uri="{FF2B5EF4-FFF2-40B4-BE49-F238E27FC236}">
                <a16:creationId xmlns:a16="http://schemas.microsoft.com/office/drawing/2014/main" id="{07E9FBBB-AC2E-4784-99E3-AA2FF3B87E0C}"/>
              </a:ext>
            </a:extLst>
          </p:cNvPr>
          <p:cNvSpPr>
            <a:spLocks noGrp="1"/>
          </p:cNvSpPr>
          <p:nvPr>
            <p:ph sz="half" idx="1"/>
          </p:nvPr>
        </p:nvSpPr>
        <p:spPr>
          <a:xfrm>
            <a:off x="1522413" y="1905000"/>
            <a:ext cx="8316415" cy="4267200"/>
          </a:xfrm>
        </p:spPr>
        <p:txBody>
          <a:bodyPr/>
          <a:lstStyle/>
          <a:p>
            <a:r>
              <a:rPr lang="en-IN" dirty="0"/>
              <a:t>Provide authentication for two types of users: Registered and Guest users, so that premium registered users can store their docs for any future reference.</a:t>
            </a:r>
          </a:p>
          <a:p>
            <a:r>
              <a:rPr lang="en-IN" dirty="0"/>
              <a:t>Provide option of tag selection(i.e. classifications based on which tag the users need in their results)</a:t>
            </a:r>
          </a:p>
        </p:txBody>
      </p:sp>
      <p:sp>
        <p:nvSpPr>
          <p:cNvPr id="2" name="Slide Number Placeholder 1">
            <a:extLst>
              <a:ext uri="{FF2B5EF4-FFF2-40B4-BE49-F238E27FC236}">
                <a16:creationId xmlns:a16="http://schemas.microsoft.com/office/drawing/2014/main" id="{3DB59B20-3560-4F1A-9AD1-168F02E89E9C}"/>
              </a:ext>
            </a:extLst>
          </p:cNvPr>
          <p:cNvSpPr>
            <a:spLocks noGrp="1"/>
          </p:cNvSpPr>
          <p:nvPr>
            <p:ph type="sldNum" sz="quarter" idx="12"/>
          </p:nvPr>
        </p:nvSpPr>
        <p:spPr/>
        <p:txBody>
          <a:bodyPr/>
          <a:lstStyle/>
          <a:p>
            <a:fld id="{25BA54BD-C84D-46CE-8B72-31BFB26ABA43}" type="slidenum">
              <a:rPr lang="en-IN" smtClean="0"/>
              <a:pPr/>
              <a:t>16</a:t>
            </a:fld>
            <a:endParaRPr lang="en-IN"/>
          </a:p>
        </p:txBody>
      </p:sp>
    </p:spTree>
    <p:extLst>
      <p:ext uri="{BB962C8B-B14F-4D97-AF65-F5344CB8AC3E}">
        <p14:creationId xmlns:p14="http://schemas.microsoft.com/office/powerpoint/2010/main" val="178399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CD384F-B8DD-4BF0-AECB-A678CE329CC5}"/>
              </a:ext>
            </a:extLst>
          </p:cNvPr>
          <p:cNvSpPr>
            <a:spLocks noGrp="1"/>
          </p:cNvSpPr>
          <p:nvPr>
            <p:ph type="title"/>
          </p:nvPr>
        </p:nvSpPr>
        <p:spPr/>
        <p:txBody>
          <a:bodyPr/>
          <a:lstStyle/>
          <a:p>
            <a:r>
              <a:rPr lang="en-IN" dirty="0"/>
              <a:t>References:</a:t>
            </a:r>
          </a:p>
        </p:txBody>
      </p:sp>
      <p:sp>
        <p:nvSpPr>
          <p:cNvPr id="2" name="Slide Number Placeholder 1">
            <a:extLst>
              <a:ext uri="{FF2B5EF4-FFF2-40B4-BE49-F238E27FC236}">
                <a16:creationId xmlns:a16="http://schemas.microsoft.com/office/drawing/2014/main" id="{3F408036-2998-4A5B-9D1E-6E67AA6910C6}"/>
              </a:ext>
            </a:extLst>
          </p:cNvPr>
          <p:cNvSpPr>
            <a:spLocks noGrp="1"/>
          </p:cNvSpPr>
          <p:nvPr>
            <p:ph type="sldNum" sz="quarter" idx="12"/>
          </p:nvPr>
        </p:nvSpPr>
        <p:spPr/>
        <p:txBody>
          <a:bodyPr/>
          <a:lstStyle/>
          <a:p>
            <a:fld id="{25BA54BD-C84D-46CE-8B72-31BFB26ABA43}" type="slidenum">
              <a:rPr lang="en-IN" smtClean="0"/>
              <a:pPr/>
              <a:t>17</a:t>
            </a:fld>
            <a:endParaRPr lang="en-IN"/>
          </a:p>
        </p:txBody>
      </p:sp>
      <p:sp>
        <p:nvSpPr>
          <p:cNvPr id="4" name="TextBox 3">
            <a:extLst>
              <a:ext uri="{FF2B5EF4-FFF2-40B4-BE49-F238E27FC236}">
                <a16:creationId xmlns:a16="http://schemas.microsoft.com/office/drawing/2014/main" id="{F99D3A5A-BDD7-4860-B2D1-8DAA6608F4CE}"/>
              </a:ext>
            </a:extLst>
          </p:cNvPr>
          <p:cNvSpPr txBox="1"/>
          <p:nvPr/>
        </p:nvSpPr>
        <p:spPr>
          <a:xfrm>
            <a:off x="1629916" y="2276872"/>
            <a:ext cx="8064896" cy="142192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hlinkClick r:id="rId2"/>
              </a:rPr>
              <a:t>https://pythonhosted.org/PyPDF2/</a:t>
            </a:r>
            <a:endParaRPr lang="en-IN" sz="2400" dirty="0"/>
          </a:p>
          <a:p>
            <a:pPr marL="342900" indent="-342900">
              <a:lnSpc>
                <a:spcPct val="90000"/>
              </a:lnSpc>
              <a:buFont typeface="Arial" panose="020B0604020202020204" pitchFamily="34" charset="0"/>
              <a:buChar char="•"/>
            </a:pPr>
            <a:r>
              <a:rPr lang="en-IN" sz="2400" dirty="0">
                <a:hlinkClick r:id="rId3"/>
              </a:rPr>
              <a:t>https://spacy.io/usage</a:t>
            </a:r>
            <a:endParaRPr lang="en-IN" sz="2400" dirty="0"/>
          </a:p>
          <a:p>
            <a:pPr marL="342900" indent="-342900">
              <a:lnSpc>
                <a:spcPct val="90000"/>
              </a:lnSpc>
              <a:buFont typeface="Arial" panose="020B0604020202020204" pitchFamily="34" charset="0"/>
              <a:buChar char="•"/>
            </a:pPr>
            <a:r>
              <a:rPr lang="en-IN" sz="2400" dirty="0">
                <a:hlinkClick r:id="rId4"/>
              </a:rPr>
              <a:t>https://flask.palletsprojects.com/en/1.1.x/</a:t>
            </a:r>
            <a:endParaRPr lang="en-IN" sz="2400" dirty="0"/>
          </a:p>
          <a:p>
            <a:pPr marL="342900" indent="-342900">
              <a:lnSpc>
                <a:spcPct val="90000"/>
              </a:lnSpc>
              <a:buFont typeface="Arial" panose="020B0604020202020204" pitchFamily="34" charset="0"/>
              <a:buChar char="•"/>
            </a:pPr>
            <a:r>
              <a:rPr lang="en-IN" sz="2400" dirty="0">
                <a:hlinkClick r:id="rId5"/>
              </a:rPr>
              <a:t>https://docs.python.org/3/library/zipfile.html</a:t>
            </a:r>
            <a:endParaRPr lang="en-IN" sz="2400" dirty="0"/>
          </a:p>
        </p:txBody>
      </p:sp>
    </p:spTree>
    <p:extLst>
      <p:ext uri="{BB962C8B-B14F-4D97-AF65-F5344CB8AC3E}">
        <p14:creationId xmlns:p14="http://schemas.microsoft.com/office/powerpoint/2010/main" val="35049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B99108-6C0B-4F20-8C0B-2A618D26BBD0}"/>
              </a:ext>
            </a:extLst>
          </p:cNvPr>
          <p:cNvSpPr>
            <a:spLocks noGrp="1"/>
          </p:cNvSpPr>
          <p:nvPr>
            <p:ph type="sldNum" sz="quarter" idx="12"/>
          </p:nvPr>
        </p:nvSpPr>
        <p:spPr/>
        <p:txBody>
          <a:bodyPr/>
          <a:lstStyle/>
          <a:p>
            <a:fld id="{25BA54BD-C84D-46CE-8B72-31BFB26ABA43}" type="slidenum">
              <a:rPr lang="en-IN" smtClean="0"/>
              <a:pPr/>
              <a:t>18</a:t>
            </a:fld>
            <a:endParaRPr lang="en-IN"/>
          </a:p>
        </p:txBody>
      </p:sp>
      <p:pic>
        <p:nvPicPr>
          <p:cNvPr id="4100" name="Picture 4" descr="C:\Users\Admin\Desktop\thank-you-lettering-with-curls_1262-6964.jpg"/>
          <p:cNvPicPr>
            <a:picLocks noChangeAspect="1" noChangeArrowheads="1"/>
          </p:cNvPicPr>
          <p:nvPr/>
        </p:nvPicPr>
        <p:blipFill>
          <a:blip r:embed="rId2"/>
          <a:srcRect/>
          <a:stretch>
            <a:fillRect/>
          </a:stretch>
        </p:blipFill>
        <p:spPr bwMode="auto">
          <a:xfrm>
            <a:off x="3594082" y="2000240"/>
            <a:ext cx="5214974" cy="2928958"/>
          </a:xfrm>
          <a:prstGeom prst="rect">
            <a:avLst/>
          </a:prstGeom>
          <a:noFill/>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4CC0-5137-4EFA-9A73-16E91BE5BBE3}"/>
              </a:ext>
            </a:extLst>
          </p:cNvPr>
          <p:cNvSpPr>
            <a:spLocks noGrp="1"/>
          </p:cNvSpPr>
          <p:nvPr>
            <p:ph type="title"/>
          </p:nvPr>
        </p:nvSpPr>
        <p:spPr/>
        <p:txBody>
          <a:bodyPr/>
          <a:lstStyle/>
          <a:p>
            <a:r>
              <a:rPr lang="en-IN" dirty="0"/>
              <a:t>The Problem Statement</a:t>
            </a:r>
          </a:p>
        </p:txBody>
      </p:sp>
      <p:sp>
        <p:nvSpPr>
          <p:cNvPr id="3" name="Content Placeholder 2">
            <a:extLst>
              <a:ext uri="{FF2B5EF4-FFF2-40B4-BE49-F238E27FC236}">
                <a16:creationId xmlns:a16="http://schemas.microsoft.com/office/drawing/2014/main" id="{60A1B9A1-6DED-439A-A9E4-F648E6A94FEC}"/>
              </a:ext>
            </a:extLst>
          </p:cNvPr>
          <p:cNvSpPr>
            <a:spLocks noGrp="1"/>
          </p:cNvSpPr>
          <p:nvPr>
            <p:ph idx="1"/>
          </p:nvPr>
        </p:nvSpPr>
        <p:spPr/>
        <p:txBody>
          <a:bodyPr/>
          <a:lstStyle/>
          <a:p>
            <a:pPr algn="just"/>
            <a:r>
              <a:rPr lang="en-IN" dirty="0"/>
              <a:t>Recruiters while hiring for any position have to go through the tedious process of reviewing each and every resume of all the applicants and sort them out for the one’s that they are interested in for an interview.</a:t>
            </a:r>
          </a:p>
        </p:txBody>
      </p:sp>
      <p:sp>
        <p:nvSpPr>
          <p:cNvPr id="4" name="Slide Number Placeholder 3">
            <a:extLst>
              <a:ext uri="{FF2B5EF4-FFF2-40B4-BE49-F238E27FC236}">
                <a16:creationId xmlns:a16="http://schemas.microsoft.com/office/drawing/2014/main" id="{995FA597-CDA1-4886-8387-D8B337EDD65B}"/>
              </a:ext>
            </a:extLst>
          </p:cNvPr>
          <p:cNvSpPr>
            <a:spLocks noGrp="1"/>
          </p:cNvSpPr>
          <p:nvPr>
            <p:ph type="sldNum" sz="quarter" idx="12"/>
          </p:nvPr>
        </p:nvSpPr>
        <p:spPr/>
        <p:txBody>
          <a:bodyPr/>
          <a:lstStyle/>
          <a:p>
            <a:fld id="{25BA54BD-C84D-46CE-8B72-31BFB26ABA43}" type="slidenum">
              <a:rPr lang="en-IN" smtClean="0"/>
              <a:pPr/>
              <a:t>2</a:t>
            </a:fld>
            <a:endParaRPr lang="en-IN" dirty="0"/>
          </a:p>
        </p:txBody>
      </p:sp>
    </p:spTree>
    <p:extLst>
      <p:ext uri="{BB962C8B-B14F-4D97-AF65-F5344CB8AC3E}">
        <p14:creationId xmlns:p14="http://schemas.microsoft.com/office/powerpoint/2010/main" val="2896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5712-8868-41F5-A4AC-9143C5E5F1F3}"/>
              </a:ext>
            </a:extLst>
          </p:cNvPr>
          <p:cNvSpPr>
            <a:spLocks noGrp="1"/>
          </p:cNvSpPr>
          <p:nvPr>
            <p:ph type="title"/>
          </p:nvPr>
        </p:nvSpPr>
        <p:spPr/>
        <p:txBody>
          <a:bodyPr/>
          <a:lstStyle/>
          <a:p>
            <a:r>
              <a:rPr lang="en-IN" dirty="0"/>
              <a:t>The Proposed Solution</a:t>
            </a:r>
          </a:p>
        </p:txBody>
      </p:sp>
      <p:sp>
        <p:nvSpPr>
          <p:cNvPr id="3" name="Content Placeholder 2">
            <a:extLst>
              <a:ext uri="{FF2B5EF4-FFF2-40B4-BE49-F238E27FC236}">
                <a16:creationId xmlns:a16="http://schemas.microsoft.com/office/drawing/2014/main" id="{EE5A27B3-C2F4-4380-8084-2BEE5BD1AC42}"/>
              </a:ext>
            </a:extLst>
          </p:cNvPr>
          <p:cNvSpPr>
            <a:spLocks noGrp="1"/>
          </p:cNvSpPr>
          <p:nvPr>
            <p:ph idx="1"/>
          </p:nvPr>
        </p:nvSpPr>
        <p:spPr/>
        <p:txBody>
          <a:bodyPr/>
          <a:lstStyle/>
          <a:p>
            <a:r>
              <a:rPr lang="en-IN" dirty="0"/>
              <a:t>An web-app, which does all the sorting work!</a:t>
            </a:r>
          </a:p>
          <a:p>
            <a:r>
              <a:rPr lang="en-IN" dirty="0"/>
              <a:t>Easy to use with efficient results.</a:t>
            </a:r>
          </a:p>
          <a:p>
            <a:r>
              <a:rPr lang="en-IN" dirty="0"/>
              <a:t>Recruiters just need to worry about where and when to take the interviews of the eligible candidates and not of the sorting  phase. </a:t>
            </a:r>
          </a:p>
        </p:txBody>
      </p:sp>
      <p:sp>
        <p:nvSpPr>
          <p:cNvPr id="4" name="Slide Number Placeholder 3">
            <a:extLst>
              <a:ext uri="{FF2B5EF4-FFF2-40B4-BE49-F238E27FC236}">
                <a16:creationId xmlns:a16="http://schemas.microsoft.com/office/drawing/2014/main" id="{B827FA1C-FC4E-409E-A91B-CA17FC7D0DF9}"/>
              </a:ext>
            </a:extLst>
          </p:cNvPr>
          <p:cNvSpPr>
            <a:spLocks noGrp="1"/>
          </p:cNvSpPr>
          <p:nvPr>
            <p:ph type="sldNum" sz="quarter" idx="12"/>
          </p:nvPr>
        </p:nvSpPr>
        <p:spPr/>
        <p:txBody>
          <a:bodyPr/>
          <a:lstStyle/>
          <a:p>
            <a:fld id="{25BA54BD-C84D-46CE-8B72-31BFB26ABA43}" type="slidenum">
              <a:rPr lang="en-IN" smtClean="0"/>
              <a:pPr/>
              <a:t>3</a:t>
            </a:fld>
            <a:endParaRPr lang="en-IN" dirty="0"/>
          </a:p>
        </p:txBody>
      </p:sp>
    </p:spTree>
    <p:extLst>
      <p:ext uri="{BB962C8B-B14F-4D97-AF65-F5344CB8AC3E}">
        <p14:creationId xmlns:p14="http://schemas.microsoft.com/office/powerpoint/2010/main" val="27791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9487-CDC2-44DF-AF65-E8390E01249A}"/>
              </a:ext>
            </a:extLst>
          </p:cNvPr>
          <p:cNvSpPr>
            <a:spLocks noGrp="1"/>
          </p:cNvSpPr>
          <p:nvPr>
            <p:ph type="title"/>
          </p:nvPr>
        </p:nvSpPr>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9C264936-C798-4B89-B44E-AD07A5F17A1C}"/>
              </a:ext>
            </a:extLst>
          </p:cNvPr>
          <p:cNvSpPr>
            <a:spLocks noGrp="1"/>
          </p:cNvSpPr>
          <p:nvPr>
            <p:ph idx="1"/>
          </p:nvPr>
        </p:nvSpPr>
        <p:spPr/>
        <p:txBody>
          <a:bodyPr>
            <a:normAutofit lnSpcReduction="10000"/>
          </a:bodyPr>
          <a:lstStyle/>
          <a:p>
            <a:r>
              <a:rPr lang="en-IN" dirty="0"/>
              <a:t>Hardware Requirements:</a:t>
            </a:r>
          </a:p>
          <a:p>
            <a:pPr lvl="1"/>
            <a:r>
              <a:rPr lang="en-IN" dirty="0"/>
              <a:t>Machine with at least 256 MB RAM</a:t>
            </a:r>
          </a:p>
          <a:p>
            <a:pPr marL="274320" lvl="1" indent="0">
              <a:buNone/>
            </a:pPr>
            <a:endParaRPr lang="en-IN" dirty="0"/>
          </a:p>
          <a:p>
            <a:pPr marL="274320" lvl="1" indent="0">
              <a:buNone/>
            </a:pPr>
            <a:endParaRPr lang="en-IN" dirty="0"/>
          </a:p>
          <a:p>
            <a:r>
              <a:rPr lang="en-IN" dirty="0"/>
              <a:t>Software Requirements:</a:t>
            </a:r>
          </a:p>
          <a:p>
            <a:pPr lvl="1"/>
            <a:r>
              <a:rPr lang="en-IN" dirty="0"/>
              <a:t>Python 2.7.x</a:t>
            </a:r>
          </a:p>
          <a:p>
            <a:pPr lvl="1"/>
            <a:r>
              <a:rPr lang="en-IN" dirty="0"/>
              <a:t>Matplotlib</a:t>
            </a:r>
          </a:p>
          <a:p>
            <a:pPr lvl="1"/>
            <a:r>
              <a:rPr lang="en-IN" dirty="0"/>
              <a:t>Flask</a:t>
            </a:r>
          </a:p>
          <a:p>
            <a:pPr lvl="1"/>
            <a:r>
              <a:rPr lang="en-IN" dirty="0"/>
              <a:t>Pandas</a:t>
            </a:r>
          </a:p>
          <a:p>
            <a:pPr lvl="1"/>
            <a:r>
              <a:rPr lang="en-IN" dirty="0"/>
              <a:t>Spacy</a:t>
            </a:r>
          </a:p>
          <a:p>
            <a:pPr lvl="1"/>
            <a:r>
              <a:rPr lang="en-IN" dirty="0"/>
              <a:t>PyPDF2</a:t>
            </a:r>
          </a:p>
          <a:p>
            <a:pPr lvl="1"/>
            <a:r>
              <a:rPr lang="en-IN" dirty="0" err="1"/>
              <a:t>ZipFile</a:t>
            </a:r>
            <a:endParaRPr lang="en-IN" dirty="0"/>
          </a:p>
          <a:p>
            <a:pPr lvl="1"/>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9B358DDA-6D3D-4C57-9F73-AC1C2CA2D585}"/>
              </a:ext>
            </a:extLst>
          </p:cNvPr>
          <p:cNvSpPr>
            <a:spLocks noGrp="1"/>
          </p:cNvSpPr>
          <p:nvPr>
            <p:ph type="sldNum" sz="quarter" idx="12"/>
          </p:nvPr>
        </p:nvSpPr>
        <p:spPr/>
        <p:txBody>
          <a:bodyPr/>
          <a:lstStyle/>
          <a:p>
            <a:fld id="{25BA54BD-C84D-46CE-8B72-31BFB26ABA43}" type="slidenum">
              <a:rPr lang="en-IN" smtClean="0"/>
              <a:pPr/>
              <a:t>4</a:t>
            </a:fld>
            <a:endParaRPr lang="en-IN" dirty="0"/>
          </a:p>
        </p:txBody>
      </p:sp>
      <p:pic>
        <p:nvPicPr>
          <p:cNvPr id="10" name="Picture 9">
            <a:extLst>
              <a:ext uri="{FF2B5EF4-FFF2-40B4-BE49-F238E27FC236}">
                <a16:creationId xmlns:a16="http://schemas.microsoft.com/office/drawing/2014/main" id="{89615413-14E6-4B95-B69A-9AC8409E0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527" y="1524001"/>
            <a:ext cx="1588386" cy="2021582"/>
          </a:xfrm>
          <a:prstGeom prst="rect">
            <a:avLst/>
          </a:prstGeom>
        </p:spPr>
      </p:pic>
      <p:pic>
        <p:nvPicPr>
          <p:cNvPr id="12" name="Picture 11">
            <a:extLst>
              <a:ext uri="{FF2B5EF4-FFF2-40B4-BE49-F238E27FC236}">
                <a16:creationId xmlns:a16="http://schemas.microsoft.com/office/drawing/2014/main" id="{20CCE560-8D89-49E9-A9D0-F77DA6E4A6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033" y="3442741"/>
            <a:ext cx="2794787" cy="1326222"/>
          </a:xfrm>
          <a:prstGeom prst="rect">
            <a:avLst/>
          </a:prstGeom>
        </p:spPr>
      </p:pic>
      <p:pic>
        <p:nvPicPr>
          <p:cNvPr id="16" name="Picture 15">
            <a:extLst>
              <a:ext uri="{FF2B5EF4-FFF2-40B4-BE49-F238E27FC236}">
                <a16:creationId xmlns:a16="http://schemas.microsoft.com/office/drawing/2014/main" id="{0C889C70-C9E1-4B05-B3AD-6BD6D454C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8804" y="3157849"/>
            <a:ext cx="1280700" cy="1649387"/>
          </a:xfrm>
          <a:prstGeom prst="rect">
            <a:avLst/>
          </a:prstGeom>
        </p:spPr>
      </p:pic>
      <p:pic>
        <p:nvPicPr>
          <p:cNvPr id="18" name="Picture 17">
            <a:extLst>
              <a:ext uri="{FF2B5EF4-FFF2-40B4-BE49-F238E27FC236}">
                <a16:creationId xmlns:a16="http://schemas.microsoft.com/office/drawing/2014/main" id="{3FCB9F67-ED78-49FF-A597-82D5159D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7032" y="5116099"/>
            <a:ext cx="2794787" cy="1467263"/>
          </a:xfrm>
          <a:prstGeom prst="rect">
            <a:avLst/>
          </a:prstGeom>
        </p:spPr>
      </p:pic>
      <p:pic>
        <p:nvPicPr>
          <p:cNvPr id="20" name="Picture 19">
            <a:extLst>
              <a:ext uri="{FF2B5EF4-FFF2-40B4-BE49-F238E27FC236}">
                <a16:creationId xmlns:a16="http://schemas.microsoft.com/office/drawing/2014/main" id="{31CCBF21-B8F1-4DB8-8C52-B56C65D6DC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3684" y="4798432"/>
            <a:ext cx="1805820" cy="1805820"/>
          </a:xfrm>
          <a:prstGeom prst="rect">
            <a:avLst/>
          </a:prstGeom>
        </p:spPr>
      </p:pic>
    </p:spTree>
    <p:extLst>
      <p:ext uri="{BB962C8B-B14F-4D97-AF65-F5344CB8AC3E}">
        <p14:creationId xmlns:p14="http://schemas.microsoft.com/office/powerpoint/2010/main" val="76863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5E1E-BA94-4E70-B941-54E49AA9BCE3}"/>
              </a:ext>
            </a:extLst>
          </p:cNvPr>
          <p:cNvSpPr>
            <a:spLocks noGrp="1"/>
          </p:cNvSpPr>
          <p:nvPr>
            <p:ph type="title"/>
          </p:nvPr>
        </p:nvSpPr>
        <p:spPr/>
        <p:txBody>
          <a:bodyPr/>
          <a:lstStyle/>
          <a:p>
            <a:r>
              <a:rPr lang="en-IN" dirty="0"/>
              <a:t>Project Planning (Gantt Chart)</a:t>
            </a:r>
          </a:p>
        </p:txBody>
      </p:sp>
      <p:pic>
        <p:nvPicPr>
          <p:cNvPr id="6" name="Content Placeholder 5">
            <a:extLst>
              <a:ext uri="{FF2B5EF4-FFF2-40B4-BE49-F238E27FC236}">
                <a16:creationId xmlns:a16="http://schemas.microsoft.com/office/drawing/2014/main" id="{33C81719-9D50-4D2F-9787-C2143D4F148C}"/>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8532" b="12428"/>
          <a:stretch/>
        </p:blipFill>
        <p:spPr>
          <a:xfrm>
            <a:off x="425625" y="2276872"/>
            <a:ext cx="11337574" cy="3397324"/>
          </a:xfrm>
        </p:spPr>
      </p:pic>
      <p:sp>
        <p:nvSpPr>
          <p:cNvPr id="4" name="Slide Number Placeholder 3">
            <a:extLst>
              <a:ext uri="{FF2B5EF4-FFF2-40B4-BE49-F238E27FC236}">
                <a16:creationId xmlns:a16="http://schemas.microsoft.com/office/drawing/2014/main" id="{D3CA3EF4-7B34-4E26-93A2-02D1FCBEC630}"/>
              </a:ext>
            </a:extLst>
          </p:cNvPr>
          <p:cNvSpPr>
            <a:spLocks noGrp="1"/>
          </p:cNvSpPr>
          <p:nvPr>
            <p:ph type="sldNum" sz="quarter" idx="12"/>
          </p:nvPr>
        </p:nvSpPr>
        <p:spPr/>
        <p:txBody>
          <a:bodyPr/>
          <a:lstStyle/>
          <a:p>
            <a:fld id="{25BA54BD-C84D-46CE-8B72-31BFB26ABA43}" type="slidenum">
              <a:rPr lang="en-IN" smtClean="0"/>
              <a:pPr/>
              <a:t>5</a:t>
            </a:fld>
            <a:endParaRPr lang="en-IN" dirty="0"/>
          </a:p>
        </p:txBody>
      </p:sp>
    </p:spTree>
    <p:extLst>
      <p:ext uri="{BB962C8B-B14F-4D97-AF65-F5344CB8AC3E}">
        <p14:creationId xmlns:p14="http://schemas.microsoft.com/office/powerpoint/2010/main" val="119681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BASIC FUNCTIONALITIES</a:t>
            </a:r>
          </a:p>
        </p:txBody>
      </p:sp>
      <p:sp>
        <p:nvSpPr>
          <p:cNvPr id="14" name="Content Placeholder 13"/>
          <p:cNvSpPr>
            <a:spLocks noGrp="1"/>
          </p:cNvSpPr>
          <p:nvPr>
            <p:ph idx="1"/>
          </p:nvPr>
        </p:nvSpPr>
        <p:spPr/>
        <p:txBody>
          <a:bodyPr/>
          <a:lstStyle/>
          <a:p>
            <a:r>
              <a:rPr lang="en-US" dirty="0"/>
              <a:t>Classify the resumes according to  appropriate tags</a:t>
            </a:r>
          </a:p>
          <a:p>
            <a:r>
              <a:rPr lang="en-US" dirty="0"/>
              <a:t>E-mail the results to e-mail id specified by user.</a:t>
            </a:r>
          </a:p>
          <a:p>
            <a:r>
              <a:rPr lang="en-US" dirty="0"/>
              <a:t>Generate easily-understandable results</a:t>
            </a:r>
          </a:p>
          <a:p>
            <a:endParaRPr lang="en-US" dirty="0"/>
          </a:p>
        </p:txBody>
      </p:sp>
      <p:sp>
        <p:nvSpPr>
          <p:cNvPr id="2" name="Slide Number Placeholder 1">
            <a:extLst>
              <a:ext uri="{FF2B5EF4-FFF2-40B4-BE49-F238E27FC236}">
                <a16:creationId xmlns:a16="http://schemas.microsoft.com/office/drawing/2014/main" id="{0CA37E6B-F756-4EE5-9BCC-D99EF027FB02}"/>
              </a:ext>
            </a:extLst>
          </p:cNvPr>
          <p:cNvSpPr>
            <a:spLocks noGrp="1"/>
          </p:cNvSpPr>
          <p:nvPr>
            <p:ph type="sldNum" sz="quarter" idx="12"/>
          </p:nvPr>
        </p:nvSpPr>
        <p:spPr/>
        <p:txBody>
          <a:bodyPr/>
          <a:lstStyle/>
          <a:p>
            <a:fld id="{25BA54BD-C84D-46CE-8B72-31BFB26ABA43}" type="slidenum">
              <a:rPr lang="en-IN" smtClean="0"/>
              <a:pPr/>
              <a:t>6</a:t>
            </a:fld>
            <a:endParaRPr lang="en-IN"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NON-FUNCTIONAL REQUIREMENTS</a:t>
            </a:r>
          </a:p>
        </p:txBody>
      </p:sp>
      <p:sp>
        <p:nvSpPr>
          <p:cNvPr id="14" name="Content Placeholder 13"/>
          <p:cNvSpPr>
            <a:spLocks noGrp="1"/>
          </p:cNvSpPr>
          <p:nvPr>
            <p:ph idx="1"/>
          </p:nvPr>
        </p:nvSpPr>
        <p:spPr/>
        <p:txBody>
          <a:bodyPr/>
          <a:lstStyle/>
          <a:p>
            <a:r>
              <a:rPr lang="en-US" dirty="0"/>
              <a:t>Easy to navigate, user friendly WebApp </a:t>
            </a:r>
          </a:p>
          <a:p>
            <a:r>
              <a:rPr lang="en-US" dirty="0"/>
              <a:t>Available to users 24x7</a:t>
            </a:r>
          </a:p>
          <a:p>
            <a:r>
              <a:rPr lang="en-US" dirty="0"/>
              <a:t>Proper classification of the docs</a:t>
            </a:r>
          </a:p>
          <a:p>
            <a:r>
              <a:rPr lang="en-US" dirty="0"/>
              <a:t>Sending correct results to user</a:t>
            </a:r>
          </a:p>
          <a:p>
            <a:r>
              <a:rPr lang="en-US" dirty="0"/>
              <a:t>Less Latency</a:t>
            </a:r>
          </a:p>
          <a:p>
            <a:r>
              <a:rPr lang="en-US" dirty="0"/>
              <a:t>Sending results to correct user</a:t>
            </a:r>
          </a:p>
        </p:txBody>
      </p:sp>
      <p:sp>
        <p:nvSpPr>
          <p:cNvPr id="2" name="Slide Number Placeholder 1">
            <a:extLst>
              <a:ext uri="{FF2B5EF4-FFF2-40B4-BE49-F238E27FC236}">
                <a16:creationId xmlns:a16="http://schemas.microsoft.com/office/drawing/2014/main" id="{0CA37E6B-F756-4EE5-9BCC-D99EF027FB02}"/>
              </a:ext>
            </a:extLst>
          </p:cNvPr>
          <p:cNvSpPr>
            <a:spLocks noGrp="1"/>
          </p:cNvSpPr>
          <p:nvPr>
            <p:ph type="sldNum" sz="quarter" idx="12"/>
          </p:nvPr>
        </p:nvSpPr>
        <p:spPr/>
        <p:txBody>
          <a:bodyPr/>
          <a:lstStyle/>
          <a:p>
            <a:fld id="{25BA54BD-C84D-46CE-8B72-31BFB26ABA43}" type="slidenum">
              <a:rPr lang="en-IN" smtClean="0"/>
              <a:pPr/>
              <a:t>7</a:t>
            </a:fld>
            <a:endParaRPr lang="en-IN" dirty="0"/>
          </a:p>
        </p:txBody>
      </p:sp>
    </p:spTree>
    <p:extLst>
      <p:ext uri="{BB962C8B-B14F-4D97-AF65-F5344CB8AC3E}">
        <p14:creationId xmlns:p14="http://schemas.microsoft.com/office/powerpoint/2010/main" val="379322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 of the App!</a:t>
            </a:r>
          </a:p>
        </p:txBody>
      </p:sp>
      <p:sp>
        <p:nvSpPr>
          <p:cNvPr id="7" name="Slide Number Placeholder 6">
            <a:extLst>
              <a:ext uri="{FF2B5EF4-FFF2-40B4-BE49-F238E27FC236}">
                <a16:creationId xmlns:a16="http://schemas.microsoft.com/office/drawing/2014/main" id="{8AAD0385-4EBD-4D47-B9DA-BA59C0774E5A}"/>
              </a:ext>
            </a:extLst>
          </p:cNvPr>
          <p:cNvSpPr>
            <a:spLocks noGrp="1"/>
          </p:cNvSpPr>
          <p:nvPr>
            <p:ph type="sldNum" sz="quarter" idx="12"/>
          </p:nvPr>
        </p:nvSpPr>
        <p:spPr/>
        <p:txBody>
          <a:bodyPr/>
          <a:lstStyle/>
          <a:p>
            <a:fld id="{25BA54BD-C84D-46CE-8B72-31BFB26ABA43}" type="slidenum">
              <a:rPr lang="en-IN" smtClean="0"/>
              <a:pPr/>
              <a:t>8</a:t>
            </a:fld>
            <a:endParaRPr lang="en-IN"/>
          </a:p>
        </p:txBody>
      </p:sp>
      <p:pic>
        <p:nvPicPr>
          <p:cNvPr id="4" name="Picture 3">
            <a:extLst>
              <a:ext uri="{FF2B5EF4-FFF2-40B4-BE49-F238E27FC236}">
                <a16:creationId xmlns:a16="http://schemas.microsoft.com/office/drawing/2014/main" id="{0444B073-C2D9-4014-8A9F-09641BAF87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01"/>
          <a:stretch/>
        </p:blipFill>
        <p:spPr>
          <a:xfrm>
            <a:off x="4528078" y="1700808"/>
            <a:ext cx="3132667" cy="5157192"/>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832" y="2918619"/>
            <a:ext cx="5220580" cy="1020762"/>
          </a:xfrm>
        </p:spPr>
        <p:txBody>
          <a:bodyPr>
            <a:noAutofit/>
          </a:bodyPr>
          <a:lstStyle/>
          <a:p>
            <a:r>
              <a:rPr lang="en-US" sz="4000" dirty="0"/>
              <a:t>WORK DONE...</a:t>
            </a:r>
          </a:p>
        </p:txBody>
      </p:sp>
      <p:sp>
        <p:nvSpPr>
          <p:cNvPr id="3" name="Slide Number Placeholder 2">
            <a:extLst>
              <a:ext uri="{FF2B5EF4-FFF2-40B4-BE49-F238E27FC236}">
                <a16:creationId xmlns:a16="http://schemas.microsoft.com/office/drawing/2014/main" id="{2C7ED251-F942-49DE-A7A3-AE400CCB0C38}"/>
              </a:ext>
            </a:extLst>
          </p:cNvPr>
          <p:cNvSpPr>
            <a:spLocks noGrp="1"/>
          </p:cNvSpPr>
          <p:nvPr>
            <p:ph type="sldNum" sz="quarter" idx="12"/>
          </p:nvPr>
        </p:nvSpPr>
        <p:spPr/>
        <p:txBody>
          <a:bodyPr/>
          <a:lstStyle/>
          <a:p>
            <a:fld id="{25BA54BD-C84D-46CE-8B72-31BFB26ABA43}" type="slidenum">
              <a:rPr lang="en-IN" smtClean="0"/>
              <a:pPr/>
              <a:t>9</a:t>
            </a:fld>
            <a:endParaRPr lang="en-I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140</TotalTime>
  <Words>356</Words>
  <Application>Microsoft Office PowerPoint</Application>
  <PresentationFormat>Custom</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Corbel</vt:lpstr>
      <vt:lpstr>Chalkboard 16x9</vt:lpstr>
      <vt:lpstr>Doc(S)implr!</vt:lpstr>
      <vt:lpstr>The Problem Statement</vt:lpstr>
      <vt:lpstr>The Proposed Solution</vt:lpstr>
      <vt:lpstr>Hardware and Software Requirements</vt:lpstr>
      <vt:lpstr>Project Planning (Gantt Chart)</vt:lpstr>
      <vt:lpstr>BASIC FUNCTIONALITIES</vt:lpstr>
      <vt:lpstr>NON-FUNCTIONAL REQUIREMENTS</vt:lpstr>
      <vt:lpstr>Process flow of the App!</vt:lpstr>
      <vt:lpstr>WORK DONE...</vt:lpstr>
      <vt:lpstr>PowerPoint Presentation</vt:lpstr>
      <vt:lpstr>Snapshots of the Developed WebApp</vt:lpstr>
      <vt:lpstr>PowerPoint Presentation</vt:lpstr>
      <vt:lpstr>PowerPoint Presentation</vt:lpstr>
      <vt:lpstr>PowerPoint Presentation</vt:lpstr>
      <vt:lpstr>PowerPoint Presentation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DocSimplr</dc:title>
  <dc:creator>Amit Dubey</dc:creator>
  <cp:lastModifiedBy>Amit Dubey</cp:lastModifiedBy>
  <cp:revision>19</cp:revision>
  <dcterms:created xsi:type="dcterms:W3CDTF">2020-02-11T03:08:05Z</dcterms:created>
  <dcterms:modified xsi:type="dcterms:W3CDTF">2020-04-10T06:53:50Z</dcterms:modified>
</cp:coreProperties>
</file>