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85" r:id="rId3"/>
    <p:sldId id="286" r:id="rId4"/>
    <p:sldId id="287" r:id="rId5"/>
    <p:sldId id="293" r:id="rId6"/>
    <p:sldId id="288" r:id="rId7"/>
    <p:sldId id="289" r:id="rId8"/>
    <p:sldId id="290" r:id="rId9"/>
    <p:sldId id="291" r:id="rId10"/>
    <p:sldId id="292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PendriveBoot\Downloads\ASDC\new_courses-2023-winter-csci-5308-group06_issues_2023-04-09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'new_courses-2023-winter-csci-53'!$C$63</c:f>
              <c:strCache>
                <c:ptCount val="1"/>
                <c:pt idx="0">
                  <c:v>no of tasks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C2-49DF-9B0E-6FD88BCF38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C2-49DF-9B0E-6FD88BCF38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C2-49DF-9B0E-6FD88BCF38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BC2-49DF-9B0E-6FD88BCF383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BC2-49DF-9B0E-6FD88BCF383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BC2-49DF-9B0E-6FD88BCF383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BC2-49DF-9B0E-6FD88BCF383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BC2-49DF-9B0E-6FD88BCF383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6BC2-49DF-9B0E-6FD88BCF383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6BC2-49DF-9B0E-6FD88BCF383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'new_courses-2023-winter-csci-53'!$B$64:$B$68</c:f>
              <c:strCache>
                <c:ptCount val="5"/>
                <c:pt idx="0">
                  <c:v>Mohit</c:v>
                </c:pt>
                <c:pt idx="1">
                  <c:v>Vidhi</c:v>
                </c:pt>
                <c:pt idx="2">
                  <c:v>Vikram</c:v>
                </c:pt>
                <c:pt idx="3">
                  <c:v>Aashray</c:v>
                </c:pt>
                <c:pt idx="4">
                  <c:v>Navyanka</c:v>
                </c:pt>
              </c:strCache>
            </c:strRef>
          </c:cat>
          <c:val>
            <c:numRef>
              <c:f>'new_courses-2023-winter-csci-53'!$C$64:$C$68</c:f>
              <c:numCache>
                <c:formatCode>General</c:formatCode>
                <c:ptCount val="5"/>
                <c:pt idx="0">
                  <c:v>14</c:v>
                </c:pt>
                <c:pt idx="1">
                  <c:v>12</c:v>
                </c:pt>
                <c:pt idx="2">
                  <c:v>8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BC2-49DF-9B0E-6FD88BCF383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4/9/2023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4/9/2023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To replace a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21A9-1C31-4760-BDBC-9A0BA471B1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81AE08-7FAC-4698-880E-24B2619E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Rectangle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pPr/>
              <a:t>4/9/2023</a:t>
            </a:fld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/>
              <a:t>Click icon to add picture</a:t>
            </a:r>
            <a:endParaRPr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/>
              <a:t>Click icon to add picture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4/9/2023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53D76A-AFCE-4D96-B917-CBEF96F7D1EB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sci5308vm6.research.cs.dal.ca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as229109@dal.ca" TargetMode="External"/><Relationship Id="rId13" Type="http://schemas.openxmlformats.org/officeDocument/2006/relationships/hyperlink" Target="mailto:Indranil.Palit@dal.ca" TargetMode="External"/><Relationship Id="rId3" Type="http://schemas.openxmlformats.org/officeDocument/2006/relationships/hyperlink" Target="mailto:sm267551@dal.ca" TargetMode="External"/><Relationship Id="rId7" Type="http://schemas.openxmlformats.org/officeDocument/2006/relationships/hyperlink" Target="mailto:sh495601@dal.ca" TargetMode="External"/><Relationship Id="rId12" Type="http://schemas.openxmlformats.org/officeDocument/2006/relationships/hyperlink" Target="mailto:vk485591@dal.ca" TargetMode="External"/><Relationship Id="rId2" Type="http://schemas.openxmlformats.org/officeDocument/2006/relationships/hyperlink" Target="mailto:pl381965@dal.c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my880578@dal.ca" TargetMode="External"/><Relationship Id="rId11" Type="http://schemas.openxmlformats.org/officeDocument/2006/relationships/hyperlink" Target="mailto:vd950858@dal.ca" TargetMode="External"/><Relationship Id="rId5" Type="http://schemas.openxmlformats.org/officeDocument/2006/relationships/hyperlink" Target="mailto:sh667879@dal.ca" TargetMode="External"/><Relationship Id="rId10" Type="http://schemas.openxmlformats.org/officeDocument/2006/relationships/hyperlink" Target="mailto:nv499677@dal.ca" TargetMode="External"/><Relationship Id="rId4" Type="http://schemas.openxmlformats.org/officeDocument/2006/relationships/hyperlink" Target="mailto:fenil.patel@dal.ca" TargetMode="External"/><Relationship Id="rId9" Type="http://schemas.openxmlformats.org/officeDocument/2006/relationships/hyperlink" Target="mailto:mh546676@dal.c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HAPPY TUMMY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Good FOOD….Good “MOOD”</a:t>
            </a:r>
          </a:p>
        </p:txBody>
      </p:sp>
      <p:pic>
        <p:nvPicPr>
          <p:cNvPr id="7" name="Picture Placeholder 6" descr="Basket filled with apple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Close-up of cinnamon sticks and apples beside stack of plates and forks on table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 descr="Slice of apple pie on plate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492B-A59B-EF97-57D9-DF91EDD5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13" y="592465"/>
            <a:ext cx="9144000" cy="1143000"/>
          </a:xfrm>
        </p:spPr>
        <p:txBody>
          <a:bodyPr/>
          <a:lstStyle/>
          <a:p>
            <a:r>
              <a:rPr lang="en-US" dirty="0"/>
              <a:t>Live URL of our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EB128-EDA5-353C-A3C2-CF745F6DD100}"/>
              </a:ext>
            </a:extLst>
          </p:cNvPr>
          <p:cNvSpPr txBox="1"/>
          <p:nvPr/>
        </p:nvSpPr>
        <p:spPr>
          <a:xfrm>
            <a:off x="994513" y="2253254"/>
            <a:ext cx="73349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2"/>
              </a:rPr>
              <a:t>http://csci5308vm6.research.cs.dal.ca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989D-4D36-39CB-FDD8-EC3DEF00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685800"/>
            <a:ext cx="9144000" cy="499754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Team details</a:t>
            </a:r>
            <a:br>
              <a:rPr lang="en-US" dirty="0">
                <a:ea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1E93-31A8-E970-AC3E-33BACC64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876759"/>
            <a:ext cx="9144000" cy="5429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Cambria"/>
              </a:rPr>
              <a:t>Client Team  : 25</a:t>
            </a:r>
          </a:p>
          <a:p>
            <a:pPr lvl="1"/>
            <a:r>
              <a:rPr lang="en-US" dirty="0">
                <a:ea typeface="+mn-lt"/>
                <a:cs typeface="+mn-lt"/>
              </a:rPr>
              <a:t>Pallavi Marni </a:t>
            </a:r>
            <a:r>
              <a:rPr lang="en-US" dirty="0">
                <a:ea typeface="+mn-lt"/>
                <a:cs typeface="+mn-lt"/>
                <a:hlinkClick r:id="rId2"/>
              </a:rPr>
              <a:t>pl381965@dal.ca</a:t>
            </a:r>
          </a:p>
          <a:p>
            <a:pPr lvl="1"/>
            <a:r>
              <a:rPr lang="en-US" dirty="0">
                <a:ea typeface="+mn-lt"/>
                <a:cs typeface="+mn-lt"/>
              </a:rPr>
              <a:t>Smit </a:t>
            </a:r>
            <a:r>
              <a:rPr lang="en-US" dirty="0" err="1">
                <a:ea typeface="+mn-lt"/>
                <a:cs typeface="+mn-lt"/>
              </a:rPr>
              <a:t>Hasmukhbhai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3"/>
              </a:rPr>
              <a:t>sm267551@dal.ca</a:t>
            </a:r>
            <a:endParaRPr lang="en-US" dirty="0">
              <a:ea typeface="Cambria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Fenil</a:t>
            </a:r>
            <a:r>
              <a:rPr lang="en-US" dirty="0">
                <a:ea typeface="+mn-lt"/>
                <a:cs typeface="+mn-lt"/>
              </a:rPr>
              <a:t> Patel </a:t>
            </a:r>
            <a:r>
              <a:rPr lang="en-US" dirty="0">
                <a:ea typeface="+mn-lt"/>
                <a:cs typeface="+mn-lt"/>
                <a:hlinkClick r:id="rId4"/>
              </a:rPr>
              <a:t>fenil.patel@dal.ca</a:t>
            </a:r>
            <a:endParaRPr lang="en-US" dirty="0">
              <a:ea typeface="Cambria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Shaswat</a:t>
            </a:r>
            <a:r>
              <a:rPr lang="en-US" dirty="0">
                <a:ea typeface="+mn-lt"/>
                <a:cs typeface="+mn-lt"/>
              </a:rPr>
              <a:t> Doshi </a:t>
            </a:r>
            <a:r>
              <a:rPr lang="en-US" dirty="0">
                <a:ea typeface="+mn-lt"/>
                <a:cs typeface="+mn-lt"/>
                <a:hlinkClick r:id="rId5"/>
              </a:rPr>
              <a:t>sh667879@dal.ca</a:t>
            </a:r>
            <a:endParaRPr lang="en-US" dirty="0">
              <a:ea typeface="Cambria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Mayank Pandey </a:t>
            </a:r>
            <a:r>
              <a:rPr lang="en-US" dirty="0">
                <a:ea typeface="+mn-lt"/>
                <a:cs typeface="+mn-lt"/>
                <a:hlinkClick r:id="rId6"/>
              </a:rPr>
              <a:t>my880578@dal.ca</a:t>
            </a:r>
            <a:endParaRPr lang="en-US" dirty="0">
              <a:ea typeface="Cambria"/>
            </a:endParaRPr>
          </a:p>
          <a:p>
            <a:pPr lvl="1"/>
            <a:r>
              <a:rPr lang="en-US" dirty="0">
                <a:ea typeface="Cambria"/>
              </a:rPr>
              <a:t>TA : </a:t>
            </a:r>
            <a:r>
              <a:rPr lang="en-US" dirty="0" err="1">
                <a:ea typeface="+mn-lt"/>
                <a:cs typeface="+mn-lt"/>
              </a:rPr>
              <a:t>Shathish</a:t>
            </a:r>
            <a:r>
              <a:rPr lang="en-US" dirty="0">
                <a:ea typeface="+mn-lt"/>
                <a:cs typeface="+mn-lt"/>
              </a:rPr>
              <a:t> Annamalai </a:t>
            </a:r>
            <a:r>
              <a:rPr lang="en-US" dirty="0">
                <a:ea typeface="+mn-lt"/>
                <a:cs typeface="+mn-lt"/>
                <a:hlinkClick r:id="rId7"/>
              </a:rPr>
              <a:t>sh495601@dal.ca</a:t>
            </a:r>
            <a:endParaRPr lang="en-US" dirty="0">
              <a:ea typeface="Cambria"/>
            </a:endParaRPr>
          </a:p>
          <a:p>
            <a:r>
              <a:rPr lang="en-US" b="1" dirty="0">
                <a:ea typeface="Cambria"/>
              </a:rPr>
              <a:t>Development Team : 6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Aashray</a:t>
            </a:r>
            <a:r>
              <a:rPr lang="en-US" dirty="0">
                <a:ea typeface="+mn-lt"/>
                <a:cs typeface="+mn-lt"/>
              </a:rPr>
              <a:t> Zaveri </a:t>
            </a:r>
            <a:r>
              <a:rPr lang="en-US" dirty="0">
                <a:ea typeface="+mn-lt"/>
                <a:cs typeface="+mn-lt"/>
                <a:hlinkClick r:id="rId8"/>
              </a:rPr>
              <a:t>as229109@dal.ca</a:t>
            </a:r>
            <a:endParaRPr lang="en-US" b="1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Mohit </a:t>
            </a:r>
            <a:r>
              <a:rPr lang="en-US" dirty="0" err="1">
                <a:ea typeface="+mn-lt"/>
                <a:cs typeface="+mn-lt"/>
              </a:rPr>
              <a:t>Rajeshkumar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Sojitra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9"/>
              </a:rPr>
              <a:t>mh546676@dal.ca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Navyanka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Thorothu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10"/>
              </a:rPr>
              <a:t>nv499677@dal.ca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Vidhi </a:t>
            </a:r>
            <a:r>
              <a:rPr lang="en-US" dirty="0" err="1">
                <a:ea typeface="+mn-lt"/>
                <a:cs typeface="+mn-lt"/>
              </a:rPr>
              <a:t>Jayeshbhai</a:t>
            </a:r>
            <a:r>
              <a:rPr lang="en-US" dirty="0">
                <a:ea typeface="+mn-lt"/>
                <a:cs typeface="+mn-lt"/>
              </a:rPr>
              <a:t> Maheriya </a:t>
            </a:r>
            <a:r>
              <a:rPr lang="en-US" dirty="0">
                <a:ea typeface="+mn-lt"/>
                <a:cs typeface="+mn-lt"/>
                <a:hlinkClick r:id="rId11"/>
              </a:rPr>
              <a:t>vd950858@dal.ca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Vikram </a:t>
            </a:r>
            <a:r>
              <a:rPr lang="en-US" dirty="0" err="1">
                <a:ea typeface="+mn-lt"/>
                <a:cs typeface="+mn-lt"/>
              </a:rPr>
              <a:t>Venkatapathi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12"/>
              </a:rPr>
              <a:t>vk485591@dal.ca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Cambria"/>
              </a:rPr>
              <a:t>TA : </a:t>
            </a:r>
            <a:r>
              <a:rPr lang="en-US" dirty="0">
                <a:ea typeface="+mn-lt"/>
                <a:cs typeface="+mn-lt"/>
              </a:rPr>
              <a:t>Indranil </a:t>
            </a:r>
            <a:r>
              <a:rPr lang="en-US" dirty="0" err="1">
                <a:ea typeface="+mn-lt"/>
                <a:cs typeface="+mn-lt"/>
              </a:rPr>
              <a:t>Palit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13"/>
              </a:rPr>
              <a:t>Indranil.Palit@dal.ca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440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PROJECT 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/>
              <a:t>PROBLEM :  People with no basic knowledge in cooking and the ones with very busy lifestyles compromise and struggle to prepare food which they like.</a:t>
            </a:r>
          </a:p>
          <a:p>
            <a:pPr marL="45720" indent="0">
              <a:buNone/>
            </a:pPr>
            <a:r>
              <a:rPr lang="en-US"/>
              <a:t>SOLUTION : </a:t>
            </a:r>
            <a:endParaRPr lang="en-US">
              <a:ea typeface="Cambria"/>
            </a:endParaRPr>
          </a:p>
          <a:p>
            <a:r>
              <a:rPr lang="en-US"/>
              <a:t>Happy Tummy is a go to buddy for rookie and bustling chefs wanting to have delicious food but can’t manage to make it.</a:t>
            </a:r>
            <a:endParaRPr lang="en-US">
              <a:ea typeface="Cambria"/>
            </a:endParaRPr>
          </a:p>
          <a:p>
            <a:pPr lvl="1"/>
            <a:r>
              <a:rPr lang="en-US"/>
              <a:t>Ex : WE … THE STUDENTS</a:t>
            </a:r>
            <a:endParaRPr lang="en-US">
              <a:ea typeface="Cambria"/>
            </a:endParaRPr>
          </a:p>
          <a:p>
            <a:r>
              <a:rPr lang="en-US">
                <a:ea typeface="+mn-lt"/>
                <a:cs typeface="+mn-lt"/>
              </a:rPr>
              <a:t>The app helps users find easy-to-use recipes based on ingredients they already have in their kitchen and provides detailed nutritional information for each recipe.</a:t>
            </a:r>
          </a:p>
          <a:p>
            <a:r>
              <a:rPr lang="en-US">
                <a:ea typeface="+mn-lt"/>
                <a:cs typeface="+mn-lt"/>
              </a:rPr>
              <a:t>Let Happy Tummy help make your life easier and healthier.</a:t>
            </a:r>
          </a:p>
        </p:txBody>
      </p:sp>
    </p:spTree>
    <p:extLst>
      <p:ext uri="{BB962C8B-B14F-4D97-AF65-F5344CB8AC3E}">
        <p14:creationId xmlns:p14="http://schemas.microsoft.com/office/powerpoint/2010/main" val="23990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69A7-977D-0C1B-9423-9435318D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F6B7-2B1D-7F78-9317-7D0713EE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Tasks-52</a:t>
            </a:r>
          </a:p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9C82E3F-E29C-527B-1EF8-4139E3F79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308CDF-BEDF-811A-60D0-76FF456B3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4042"/>
              </p:ext>
            </p:extLst>
          </p:nvPr>
        </p:nvGraphicFramePr>
        <p:xfrm>
          <a:off x="2034594" y="2245935"/>
          <a:ext cx="8099220" cy="4107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56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2547-D435-408D-FEB2-3CCB4432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Requests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566AE-BDBA-25B7-1852-57BCF0132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1933496"/>
            <a:ext cx="9144000" cy="3948270"/>
          </a:xfrm>
        </p:spPr>
      </p:pic>
    </p:spTree>
    <p:extLst>
      <p:ext uri="{BB962C8B-B14F-4D97-AF65-F5344CB8AC3E}">
        <p14:creationId xmlns:p14="http://schemas.microsoft.com/office/powerpoint/2010/main" val="370836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5A8A-B7CA-08CC-D4DB-82E4566B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Project status-: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C3A8C-A211-7522-3A6B-8C0911984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708958"/>
              </p:ext>
            </p:extLst>
          </p:nvPr>
        </p:nvGraphicFramePr>
        <p:xfrm>
          <a:off x="1522413" y="1643063"/>
          <a:ext cx="914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15727852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206651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Tasks Planned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3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Recommendation of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CI/CD Pipeline on </a:t>
                      </a:r>
                      <a:r>
                        <a:rPr lang="en-IN" dirty="0" err="1"/>
                        <a:t>gitlab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 able to post their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4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Get location for nearest grocery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Filter for veg/non veg recipe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7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7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50B7-89E3-07E0-83A7-48E87BB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Unplanned features-: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39EA-E0F0-2FD2-EE85-78A45E84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certain features which we were not supposed to implement but seemed too good to left those out. Those features are as under-:</a:t>
            </a:r>
          </a:p>
          <a:p>
            <a:pPr marL="560070" indent="-514350">
              <a:buFont typeface="+mj-lt"/>
              <a:buAutoNum type="romanUcPeriod"/>
            </a:pPr>
            <a:r>
              <a:rPr lang="en-IN" dirty="0"/>
              <a:t>Like button for users</a:t>
            </a:r>
          </a:p>
          <a:p>
            <a:pPr marL="560070" indent="-514350">
              <a:buFont typeface="+mj-lt"/>
              <a:buAutoNum type="romanUcPeriod"/>
            </a:pPr>
            <a:r>
              <a:rPr lang="en-IN" dirty="0"/>
              <a:t>Comments option on user’s post</a:t>
            </a:r>
          </a:p>
          <a:p>
            <a:pPr marL="560070" indent="-514350">
              <a:buFont typeface="+mj-lt"/>
              <a:buAutoNum type="romanUcPeriod"/>
            </a:pPr>
            <a:r>
              <a:rPr lang="en-IN" dirty="0"/>
              <a:t>Review option for each User’s recipe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8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C29E-E41A-5142-4C5C-CD61A7E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after mid-term-: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BD61-1FAA-AE08-69D9-2F6E3553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mid-term review , following features got added till now-:</a:t>
            </a:r>
          </a:p>
          <a:p>
            <a:pPr marL="560070" indent="-514350">
              <a:buFont typeface="+mj-lt"/>
              <a:buAutoNum type="romanUcPeriod"/>
            </a:pPr>
            <a:r>
              <a:rPr lang="en-IN" dirty="0"/>
              <a:t>Filter for veg/non-veg recipe</a:t>
            </a:r>
          </a:p>
          <a:p>
            <a:pPr marL="560070" indent="-514350">
              <a:buFont typeface="+mj-lt"/>
              <a:buAutoNum type="romanUcPeriod"/>
            </a:pPr>
            <a:r>
              <a:rPr lang="en-IN" dirty="0"/>
              <a:t>Grocery store location suggestion for users</a:t>
            </a:r>
          </a:p>
          <a:p>
            <a:pPr marL="560070" indent="-514350">
              <a:buFont typeface="+mj-lt"/>
              <a:buAutoNum type="romanUcPeriod"/>
            </a:pPr>
            <a:r>
              <a:rPr lang="en-IN" dirty="0"/>
              <a:t>Review , like and comments options for user</a:t>
            </a:r>
          </a:p>
          <a:p>
            <a:pPr marL="560070" indent="-514350">
              <a:buFont typeface="+mj-lt"/>
              <a:buAutoNum type="romanUcPeriod"/>
            </a:pPr>
            <a:r>
              <a:rPr lang="en-IN" dirty="0"/>
              <a:t>Letting users follow each other.</a:t>
            </a:r>
          </a:p>
        </p:txBody>
      </p:sp>
    </p:spTree>
    <p:extLst>
      <p:ext uri="{BB962C8B-B14F-4D97-AF65-F5344CB8AC3E}">
        <p14:creationId xmlns:p14="http://schemas.microsoft.com/office/powerpoint/2010/main" val="14264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5EEB-628C-395D-CABF-81F0A8CA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11CD-7E19-8DAB-E849-0BEB4027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Became more proficient in using the Version control system.</a:t>
            </a:r>
          </a:p>
          <a:p>
            <a:r>
              <a:rPr lang="en-US" dirty="0"/>
              <a:t>Understood software architecture and design principles well to create a scalable, maintainable, and efficient system.</a:t>
            </a:r>
          </a:p>
          <a:p>
            <a:r>
              <a:rPr lang="en-US" dirty="0"/>
              <a:t>Learned and followed Coding standards and best practices to ensure the code is readable and maintainable.</a:t>
            </a:r>
          </a:p>
          <a:p>
            <a:r>
              <a:rPr lang="en-US" dirty="0"/>
              <a:t>Understood the importance of code refactoring to develop a maintainable and flexible system.</a:t>
            </a:r>
          </a:p>
          <a:p>
            <a:r>
              <a:rPr lang="en-US" dirty="0"/>
              <a:t>Testing and debugging to ensure the product meets the requirements and functions correctly.</a:t>
            </a:r>
          </a:p>
          <a:p>
            <a:r>
              <a:rPr lang="en-US" dirty="0"/>
              <a:t>Deployment using CI/CD: setting up and configuring environments, and automating deployment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7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 Gourmet 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3_win32_fixed.potx" id="{3A171B6B-FFBA-48A8-BE98-1B46F94E36D4}" vid="{74A41B82-4C0A-4DF4-B737-4621C74F1EE8}"/>
    </a:ext>
  </a:extLst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Food - preparation to presentation (widescreen)</Template>
  <TotalTime>119</TotalTime>
  <Words>497</Words>
  <Application>Microsoft Office PowerPoint</Application>
  <PresentationFormat>Custom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</vt:lpstr>
      <vt:lpstr>Food Gourmet 16x9</vt:lpstr>
      <vt:lpstr>HAPPY TUMMY</vt:lpstr>
      <vt:lpstr>Team details </vt:lpstr>
      <vt:lpstr>PROJECT SUMMARY</vt:lpstr>
      <vt:lpstr>Dashboard Stats</vt:lpstr>
      <vt:lpstr>Merge Requests</vt:lpstr>
      <vt:lpstr>Project status-:</vt:lpstr>
      <vt:lpstr>Unplanned features-:</vt:lpstr>
      <vt:lpstr>Features after mid-term-:</vt:lpstr>
      <vt:lpstr>Learning</vt:lpstr>
      <vt:lpstr>Live URL of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Pictures Layout</dc:title>
  <dc:creator>Navyanka Thorothu</dc:creator>
  <cp:lastModifiedBy>Vidhi Maheriya</cp:lastModifiedBy>
  <cp:revision>4</cp:revision>
  <dcterms:created xsi:type="dcterms:W3CDTF">2023-01-14T18:25:49Z</dcterms:created>
  <dcterms:modified xsi:type="dcterms:W3CDTF">2023-04-10T02:36:50Z</dcterms:modified>
</cp:coreProperties>
</file>