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F81D4-1500-B946-BD10-CFEE3A4336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F0F4E1-024A-D046-BAFA-40166CC5CD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F162F5-45AF-044B-B661-38DCB9E29626}"/>
              </a:ext>
            </a:extLst>
          </p:cNvPr>
          <p:cNvSpPr>
            <a:spLocks noGrp="1"/>
          </p:cNvSpPr>
          <p:nvPr>
            <p:ph type="dt" sz="half" idx="10"/>
          </p:nvPr>
        </p:nvSpPr>
        <p:spPr/>
        <p:txBody>
          <a:bodyPr/>
          <a:lstStyle/>
          <a:p>
            <a:fld id="{278E36CD-3E3D-004B-BE99-77997501F81D}" type="datetimeFigureOut">
              <a:rPr lang="en-US" smtClean="0"/>
              <a:t>12/10/2021</a:t>
            </a:fld>
            <a:endParaRPr lang="en-US"/>
          </a:p>
        </p:txBody>
      </p:sp>
      <p:sp>
        <p:nvSpPr>
          <p:cNvPr id="5" name="Footer Placeholder 4">
            <a:extLst>
              <a:ext uri="{FF2B5EF4-FFF2-40B4-BE49-F238E27FC236}">
                <a16:creationId xmlns:a16="http://schemas.microsoft.com/office/drawing/2014/main" id="{C3B98416-E341-B841-8BB4-8FD2EB0C3D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D1E110-8FCD-C44B-B308-6BE6DFD3EBD4}"/>
              </a:ext>
            </a:extLst>
          </p:cNvPr>
          <p:cNvSpPr>
            <a:spLocks noGrp="1"/>
          </p:cNvSpPr>
          <p:nvPr>
            <p:ph type="sldNum" sz="quarter" idx="12"/>
          </p:nvPr>
        </p:nvSpPr>
        <p:spPr/>
        <p:txBody>
          <a:bodyPr/>
          <a:lstStyle/>
          <a:p>
            <a:fld id="{5AD68891-E03D-334E-BD6B-3864CFC9E85C}" type="slidenum">
              <a:rPr lang="en-US" smtClean="0"/>
              <a:t>‹#›</a:t>
            </a:fld>
            <a:endParaRPr lang="en-US"/>
          </a:p>
        </p:txBody>
      </p:sp>
    </p:spTree>
    <p:extLst>
      <p:ext uri="{BB962C8B-B14F-4D97-AF65-F5344CB8AC3E}">
        <p14:creationId xmlns:p14="http://schemas.microsoft.com/office/powerpoint/2010/main" val="2308221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6095B-76A9-FF44-8F9F-5525FA8682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D471D3-FE6F-D84C-8C93-4AE926F740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32E6A2-D61E-DF45-8A81-8D14B1B3ADC3}"/>
              </a:ext>
            </a:extLst>
          </p:cNvPr>
          <p:cNvSpPr>
            <a:spLocks noGrp="1"/>
          </p:cNvSpPr>
          <p:nvPr>
            <p:ph type="dt" sz="half" idx="10"/>
          </p:nvPr>
        </p:nvSpPr>
        <p:spPr/>
        <p:txBody>
          <a:bodyPr/>
          <a:lstStyle/>
          <a:p>
            <a:fld id="{278E36CD-3E3D-004B-BE99-77997501F81D}" type="datetimeFigureOut">
              <a:rPr lang="en-US" smtClean="0"/>
              <a:t>12/10/2021</a:t>
            </a:fld>
            <a:endParaRPr lang="en-US"/>
          </a:p>
        </p:txBody>
      </p:sp>
      <p:sp>
        <p:nvSpPr>
          <p:cNvPr id="5" name="Footer Placeholder 4">
            <a:extLst>
              <a:ext uri="{FF2B5EF4-FFF2-40B4-BE49-F238E27FC236}">
                <a16:creationId xmlns:a16="http://schemas.microsoft.com/office/drawing/2014/main" id="{0CD1D502-0BF1-5149-A7B3-72C274C9C7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30FCF0-3BC3-C24F-934B-FAFF34646543}"/>
              </a:ext>
            </a:extLst>
          </p:cNvPr>
          <p:cNvSpPr>
            <a:spLocks noGrp="1"/>
          </p:cNvSpPr>
          <p:nvPr>
            <p:ph type="sldNum" sz="quarter" idx="12"/>
          </p:nvPr>
        </p:nvSpPr>
        <p:spPr/>
        <p:txBody>
          <a:bodyPr/>
          <a:lstStyle/>
          <a:p>
            <a:fld id="{5AD68891-E03D-334E-BD6B-3864CFC9E85C}" type="slidenum">
              <a:rPr lang="en-US" smtClean="0"/>
              <a:t>‹#›</a:t>
            </a:fld>
            <a:endParaRPr lang="en-US"/>
          </a:p>
        </p:txBody>
      </p:sp>
    </p:spTree>
    <p:extLst>
      <p:ext uri="{BB962C8B-B14F-4D97-AF65-F5344CB8AC3E}">
        <p14:creationId xmlns:p14="http://schemas.microsoft.com/office/powerpoint/2010/main" val="702137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AF595E-DD3C-1647-BF99-529D1FB7E7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A10D7F-472B-704D-A843-E1B024DC1F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17DF45-1618-234F-805D-E1B2A5BD9429}"/>
              </a:ext>
            </a:extLst>
          </p:cNvPr>
          <p:cNvSpPr>
            <a:spLocks noGrp="1"/>
          </p:cNvSpPr>
          <p:nvPr>
            <p:ph type="dt" sz="half" idx="10"/>
          </p:nvPr>
        </p:nvSpPr>
        <p:spPr/>
        <p:txBody>
          <a:bodyPr/>
          <a:lstStyle/>
          <a:p>
            <a:fld id="{278E36CD-3E3D-004B-BE99-77997501F81D}" type="datetimeFigureOut">
              <a:rPr lang="en-US" smtClean="0"/>
              <a:t>12/10/2021</a:t>
            </a:fld>
            <a:endParaRPr lang="en-US"/>
          </a:p>
        </p:txBody>
      </p:sp>
      <p:sp>
        <p:nvSpPr>
          <p:cNvPr id="5" name="Footer Placeholder 4">
            <a:extLst>
              <a:ext uri="{FF2B5EF4-FFF2-40B4-BE49-F238E27FC236}">
                <a16:creationId xmlns:a16="http://schemas.microsoft.com/office/drawing/2014/main" id="{32629D45-76A8-764D-8217-63EDD8D421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35D471-4D10-7D4C-8F58-9423183BF621}"/>
              </a:ext>
            </a:extLst>
          </p:cNvPr>
          <p:cNvSpPr>
            <a:spLocks noGrp="1"/>
          </p:cNvSpPr>
          <p:nvPr>
            <p:ph type="sldNum" sz="quarter" idx="12"/>
          </p:nvPr>
        </p:nvSpPr>
        <p:spPr/>
        <p:txBody>
          <a:bodyPr/>
          <a:lstStyle/>
          <a:p>
            <a:fld id="{5AD68891-E03D-334E-BD6B-3864CFC9E85C}" type="slidenum">
              <a:rPr lang="en-US" smtClean="0"/>
              <a:t>‹#›</a:t>
            </a:fld>
            <a:endParaRPr lang="en-US"/>
          </a:p>
        </p:txBody>
      </p:sp>
    </p:spTree>
    <p:extLst>
      <p:ext uri="{BB962C8B-B14F-4D97-AF65-F5344CB8AC3E}">
        <p14:creationId xmlns:p14="http://schemas.microsoft.com/office/powerpoint/2010/main" val="787305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8578A-6789-BB40-A62F-EC00D4999E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EA529A-22D3-9E4A-9BEE-B4988AD3A9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8D3D94-366E-5D47-874F-10A2E867DFC4}"/>
              </a:ext>
            </a:extLst>
          </p:cNvPr>
          <p:cNvSpPr>
            <a:spLocks noGrp="1"/>
          </p:cNvSpPr>
          <p:nvPr>
            <p:ph type="dt" sz="half" idx="10"/>
          </p:nvPr>
        </p:nvSpPr>
        <p:spPr/>
        <p:txBody>
          <a:bodyPr/>
          <a:lstStyle/>
          <a:p>
            <a:fld id="{278E36CD-3E3D-004B-BE99-77997501F81D}" type="datetimeFigureOut">
              <a:rPr lang="en-US" smtClean="0"/>
              <a:t>12/10/2021</a:t>
            </a:fld>
            <a:endParaRPr lang="en-US"/>
          </a:p>
        </p:txBody>
      </p:sp>
      <p:sp>
        <p:nvSpPr>
          <p:cNvPr id="5" name="Footer Placeholder 4">
            <a:extLst>
              <a:ext uri="{FF2B5EF4-FFF2-40B4-BE49-F238E27FC236}">
                <a16:creationId xmlns:a16="http://schemas.microsoft.com/office/drawing/2014/main" id="{9E5246C4-2590-3A4C-92F1-BAD3E52F8E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3785BC-7292-1748-9DB2-57FCC1FCDC66}"/>
              </a:ext>
            </a:extLst>
          </p:cNvPr>
          <p:cNvSpPr>
            <a:spLocks noGrp="1"/>
          </p:cNvSpPr>
          <p:nvPr>
            <p:ph type="sldNum" sz="quarter" idx="12"/>
          </p:nvPr>
        </p:nvSpPr>
        <p:spPr/>
        <p:txBody>
          <a:bodyPr/>
          <a:lstStyle/>
          <a:p>
            <a:fld id="{5AD68891-E03D-334E-BD6B-3864CFC9E85C}" type="slidenum">
              <a:rPr lang="en-US" smtClean="0"/>
              <a:t>‹#›</a:t>
            </a:fld>
            <a:endParaRPr lang="en-US"/>
          </a:p>
        </p:txBody>
      </p:sp>
    </p:spTree>
    <p:extLst>
      <p:ext uri="{BB962C8B-B14F-4D97-AF65-F5344CB8AC3E}">
        <p14:creationId xmlns:p14="http://schemas.microsoft.com/office/powerpoint/2010/main" val="2395983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F46A7-489A-7F42-AF2B-3538E5FAB0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FE3043-47BF-D849-AFAD-8BBEE03E20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4EFCDD-04A4-FF48-A96F-6046B1A3EE55}"/>
              </a:ext>
            </a:extLst>
          </p:cNvPr>
          <p:cNvSpPr>
            <a:spLocks noGrp="1"/>
          </p:cNvSpPr>
          <p:nvPr>
            <p:ph type="dt" sz="half" idx="10"/>
          </p:nvPr>
        </p:nvSpPr>
        <p:spPr/>
        <p:txBody>
          <a:bodyPr/>
          <a:lstStyle/>
          <a:p>
            <a:fld id="{278E36CD-3E3D-004B-BE99-77997501F81D}" type="datetimeFigureOut">
              <a:rPr lang="en-US" smtClean="0"/>
              <a:t>12/10/2021</a:t>
            </a:fld>
            <a:endParaRPr lang="en-US"/>
          </a:p>
        </p:txBody>
      </p:sp>
      <p:sp>
        <p:nvSpPr>
          <p:cNvPr id="5" name="Footer Placeholder 4">
            <a:extLst>
              <a:ext uri="{FF2B5EF4-FFF2-40B4-BE49-F238E27FC236}">
                <a16:creationId xmlns:a16="http://schemas.microsoft.com/office/drawing/2014/main" id="{920B01DD-CAAB-CF4F-9137-B31E3933C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984847-D456-174B-B7EC-04CAE2EB36ED}"/>
              </a:ext>
            </a:extLst>
          </p:cNvPr>
          <p:cNvSpPr>
            <a:spLocks noGrp="1"/>
          </p:cNvSpPr>
          <p:nvPr>
            <p:ph type="sldNum" sz="quarter" idx="12"/>
          </p:nvPr>
        </p:nvSpPr>
        <p:spPr/>
        <p:txBody>
          <a:bodyPr/>
          <a:lstStyle/>
          <a:p>
            <a:fld id="{5AD68891-E03D-334E-BD6B-3864CFC9E85C}" type="slidenum">
              <a:rPr lang="en-US" smtClean="0"/>
              <a:t>‹#›</a:t>
            </a:fld>
            <a:endParaRPr lang="en-US"/>
          </a:p>
        </p:txBody>
      </p:sp>
    </p:spTree>
    <p:extLst>
      <p:ext uri="{BB962C8B-B14F-4D97-AF65-F5344CB8AC3E}">
        <p14:creationId xmlns:p14="http://schemas.microsoft.com/office/powerpoint/2010/main" val="1539544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D1A39-526D-E442-8C97-E61F2E34F8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9A8D57-34A7-D44A-976B-0F1CCC062C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674246-5707-8844-A5EB-7623E78C1C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6AA750-AF3A-F841-8B23-FE1C05CBE82E}"/>
              </a:ext>
            </a:extLst>
          </p:cNvPr>
          <p:cNvSpPr>
            <a:spLocks noGrp="1"/>
          </p:cNvSpPr>
          <p:nvPr>
            <p:ph type="dt" sz="half" idx="10"/>
          </p:nvPr>
        </p:nvSpPr>
        <p:spPr/>
        <p:txBody>
          <a:bodyPr/>
          <a:lstStyle/>
          <a:p>
            <a:fld id="{278E36CD-3E3D-004B-BE99-77997501F81D}" type="datetimeFigureOut">
              <a:rPr lang="en-US" smtClean="0"/>
              <a:t>12/10/2021</a:t>
            </a:fld>
            <a:endParaRPr lang="en-US"/>
          </a:p>
        </p:txBody>
      </p:sp>
      <p:sp>
        <p:nvSpPr>
          <p:cNvPr id="6" name="Footer Placeholder 5">
            <a:extLst>
              <a:ext uri="{FF2B5EF4-FFF2-40B4-BE49-F238E27FC236}">
                <a16:creationId xmlns:a16="http://schemas.microsoft.com/office/drawing/2014/main" id="{32848DC2-777E-A74C-9FAC-6E16EA6372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322AE9-8970-BE4A-B30D-C42464D4B47F}"/>
              </a:ext>
            </a:extLst>
          </p:cNvPr>
          <p:cNvSpPr>
            <a:spLocks noGrp="1"/>
          </p:cNvSpPr>
          <p:nvPr>
            <p:ph type="sldNum" sz="quarter" idx="12"/>
          </p:nvPr>
        </p:nvSpPr>
        <p:spPr/>
        <p:txBody>
          <a:bodyPr/>
          <a:lstStyle/>
          <a:p>
            <a:fld id="{5AD68891-E03D-334E-BD6B-3864CFC9E85C}" type="slidenum">
              <a:rPr lang="en-US" smtClean="0"/>
              <a:t>‹#›</a:t>
            </a:fld>
            <a:endParaRPr lang="en-US"/>
          </a:p>
        </p:txBody>
      </p:sp>
    </p:spTree>
    <p:extLst>
      <p:ext uri="{BB962C8B-B14F-4D97-AF65-F5344CB8AC3E}">
        <p14:creationId xmlns:p14="http://schemas.microsoft.com/office/powerpoint/2010/main" val="260079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B97C9-F01B-8244-8FCC-221FD87BC3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E72C73-023C-804D-B58D-8B1D2D48EF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BC9FAB-1876-5D49-92E4-DEB5973C4E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5C9430-79D7-024E-BCE6-D2813F801A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4B012F-03FF-2042-B63C-D278918704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56ED4B-EA49-3E45-BF18-01C4EAB7A8EF}"/>
              </a:ext>
            </a:extLst>
          </p:cNvPr>
          <p:cNvSpPr>
            <a:spLocks noGrp="1"/>
          </p:cNvSpPr>
          <p:nvPr>
            <p:ph type="dt" sz="half" idx="10"/>
          </p:nvPr>
        </p:nvSpPr>
        <p:spPr/>
        <p:txBody>
          <a:bodyPr/>
          <a:lstStyle/>
          <a:p>
            <a:fld id="{278E36CD-3E3D-004B-BE99-77997501F81D}" type="datetimeFigureOut">
              <a:rPr lang="en-US" smtClean="0"/>
              <a:t>12/10/2021</a:t>
            </a:fld>
            <a:endParaRPr lang="en-US"/>
          </a:p>
        </p:txBody>
      </p:sp>
      <p:sp>
        <p:nvSpPr>
          <p:cNvPr id="8" name="Footer Placeholder 7">
            <a:extLst>
              <a:ext uri="{FF2B5EF4-FFF2-40B4-BE49-F238E27FC236}">
                <a16:creationId xmlns:a16="http://schemas.microsoft.com/office/drawing/2014/main" id="{F7741EBA-5059-B14D-81A7-C7625BDDAD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DF518E-4D9C-6D44-9656-5F8DF92F3F8C}"/>
              </a:ext>
            </a:extLst>
          </p:cNvPr>
          <p:cNvSpPr>
            <a:spLocks noGrp="1"/>
          </p:cNvSpPr>
          <p:nvPr>
            <p:ph type="sldNum" sz="quarter" idx="12"/>
          </p:nvPr>
        </p:nvSpPr>
        <p:spPr/>
        <p:txBody>
          <a:bodyPr/>
          <a:lstStyle/>
          <a:p>
            <a:fld id="{5AD68891-E03D-334E-BD6B-3864CFC9E85C}" type="slidenum">
              <a:rPr lang="en-US" smtClean="0"/>
              <a:t>‹#›</a:t>
            </a:fld>
            <a:endParaRPr lang="en-US"/>
          </a:p>
        </p:txBody>
      </p:sp>
    </p:spTree>
    <p:extLst>
      <p:ext uri="{BB962C8B-B14F-4D97-AF65-F5344CB8AC3E}">
        <p14:creationId xmlns:p14="http://schemas.microsoft.com/office/powerpoint/2010/main" val="1490216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4E2E9-C4A5-C046-BFBF-5735DB684C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6E49CC-F937-B345-A14F-E0B0DB822763}"/>
              </a:ext>
            </a:extLst>
          </p:cNvPr>
          <p:cNvSpPr>
            <a:spLocks noGrp="1"/>
          </p:cNvSpPr>
          <p:nvPr>
            <p:ph type="dt" sz="half" idx="10"/>
          </p:nvPr>
        </p:nvSpPr>
        <p:spPr/>
        <p:txBody>
          <a:bodyPr/>
          <a:lstStyle/>
          <a:p>
            <a:fld id="{278E36CD-3E3D-004B-BE99-77997501F81D}" type="datetimeFigureOut">
              <a:rPr lang="en-US" smtClean="0"/>
              <a:t>12/10/2021</a:t>
            </a:fld>
            <a:endParaRPr lang="en-US"/>
          </a:p>
        </p:txBody>
      </p:sp>
      <p:sp>
        <p:nvSpPr>
          <p:cNvPr id="4" name="Footer Placeholder 3">
            <a:extLst>
              <a:ext uri="{FF2B5EF4-FFF2-40B4-BE49-F238E27FC236}">
                <a16:creationId xmlns:a16="http://schemas.microsoft.com/office/drawing/2014/main" id="{8F6AABCF-AF4B-2145-8A51-E6F4FCE1B3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B7AD4F-4841-564F-B4B2-2B7F1AF63A82}"/>
              </a:ext>
            </a:extLst>
          </p:cNvPr>
          <p:cNvSpPr>
            <a:spLocks noGrp="1"/>
          </p:cNvSpPr>
          <p:nvPr>
            <p:ph type="sldNum" sz="quarter" idx="12"/>
          </p:nvPr>
        </p:nvSpPr>
        <p:spPr/>
        <p:txBody>
          <a:bodyPr/>
          <a:lstStyle/>
          <a:p>
            <a:fld id="{5AD68891-E03D-334E-BD6B-3864CFC9E85C}" type="slidenum">
              <a:rPr lang="en-US" smtClean="0"/>
              <a:t>‹#›</a:t>
            </a:fld>
            <a:endParaRPr lang="en-US"/>
          </a:p>
        </p:txBody>
      </p:sp>
    </p:spTree>
    <p:extLst>
      <p:ext uri="{BB962C8B-B14F-4D97-AF65-F5344CB8AC3E}">
        <p14:creationId xmlns:p14="http://schemas.microsoft.com/office/powerpoint/2010/main" val="2404736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EA9656-63A5-E14C-9954-CCF17EA1E725}"/>
              </a:ext>
            </a:extLst>
          </p:cNvPr>
          <p:cNvSpPr>
            <a:spLocks noGrp="1"/>
          </p:cNvSpPr>
          <p:nvPr>
            <p:ph type="dt" sz="half" idx="10"/>
          </p:nvPr>
        </p:nvSpPr>
        <p:spPr/>
        <p:txBody>
          <a:bodyPr/>
          <a:lstStyle/>
          <a:p>
            <a:fld id="{278E36CD-3E3D-004B-BE99-77997501F81D}" type="datetimeFigureOut">
              <a:rPr lang="en-US" smtClean="0"/>
              <a:t>12/10/2021</a:t>
            </a:fld>
            <a:endParaRPr lang="en-US"/>
          </a:p>
        </p:txBody>
      </p:sp>
      <p:sp>
        <p:nvSpPr>
          <p:cNvPr id="3" name="Footer Placeholder 2">
            <a:extLst>
              <a:ext uri="{FF2B5EF4-FFF2-40B4-BE49-F238E27FC236}">
                <a16:creationId xmlns:a16="http://schemas.microsoft.com/office/drawing/2014/main" id="{50702C41-2829-3746-8C4D-1559BE24C6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462D6E-1102-1C46-84DC-F666CBF8340F}"/>
              </a:ext>
            </a:extLst>
          </p:cNvPr>
          <p:cNvSpPr>
            <a:spLocks noGrp="1"/>
          </p:cNvSpPr>
          <p:nvPr>
            <p:ph type="sldNum" sz="quarter" idx="12"/>
          </p:nvPr>
        </p:nvSpPr>
        <p:spPr/>
        <p:txBody>
          <a:bodyPr/>
          <a:lstStyle/>
          <a:p>
            <a:fld id="{5AD68891-E03D-334E-BD6B-3864CFC9E85C}" type="slidenum">
              <a:rPr lang="en-US" smtClean="0"/>
              <a:t>‹#›</a:t>
            </a:fld>
            <a:endParaRPr lang="en-US"/>
          </a:p>
        </p:txBody>
      </p:sp>
    </p:spTree>
    <p:extLst>
      <p:ext uri="{BB962C8B-B14F-4D97-AF65-F5344CB8AC3E}">
        <p14:creationId xmlns:p14="http://schemas.microsoft.com/office/powerpoint/2010/main" val="3939333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30F43-8CB9-EB45-BE99-DF8F0BD1F8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393DA3-01F1-7D41-BA86-295479006F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CEA9CC-1925-A74D-88CA-8C36EAD14C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8EACD5-7A2F-B948-9422-55FB55A9D7DF}"/>
              </a:ext>
            </a:extLst>
          </p:cNvPr>
          <p:cNvSpPr>
            <a:spLocks noGrp="1"/>
          </p:cNvSpPr>
          <p:nvPr>
            <p:ph type="dt" sz="half" idx="10"/>
          </p:nvPr>
        </p:nvSpPr>
        <p:spPr/>
        <p:txBody>
          <a:bodyPr/>
          <a:lstStyle/>
          <a:p>
            <a:fld id="{278E36CD-3E3D-004B-BE99-77997501F81D}" type="datetimeFigureOut">
              <a:rPr lang="en-US" smtClean="0"/>
              <a:t>12/10/2021</a:t>
            </a:fld>
            <a:endParaRPr lang="en-US"/>
          </a:p>
        </p:txBody>
      </p:sp>
      <p:sp>
        <p:nvSpPr>
          <p:cNvPr id="6" name="Footer Placeholder 5">
            <a:extLst>
              <a:ext uri="{FF2B5EF4-FFF2-40B4-BE49-F238E27FC236}">
                <a16:creationId xmlns:a16="http://schemas.microsoft.com/office/drawing/2014/main" id="{CD102AA1-5E92-4640-8697-960CE1511A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EB2641-B210-6544-91DE-530AE361DE5C}"/>
              </a:ext>
            </a:extLst>
          </p:cNvPr>
          <p:cNvSpPr>
            <a:spLocks noGrp="1"/>
          </p:cNvSpPr>
          <p:nvPr>
            <p:ph type="sldNum" sz="quarter" idx="12"/>
          </p:nvPr>
        </p:nvSpPr>
        <p:spPr/>
        <p:txBody>
          <a:bodyPr/>
          <a:lstStyle/>
          <a:p>
            <a:fld id="{5AD68891-E03D-334E-BD6B-3864CFC9E85C}" type="slidenum">
              <a:rPr lang="en-US" smtClean="0"/>
              <a:t>‹#›</a:t>
            </a:fld>
            <a:endParaRPr lang="en-US"/>
          </a:p>
        </p:txBody>
      </p:sp>
    </p:spTree>
    <p:extLst>
      <p:ext uri="{BB962C8B-B14F-4D97-AF65-F5344CB8AC3E}">
        <p14:creationId xmlns:p14="http://schemas.microsoft.com/office/powerpoint/2010/main" val="559066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BAAF8-5252-DF43-8C64-0E67F91005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02FE27-B533-D349-AD57-FF6EBB932E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B8076F-C8DF-8F4C-9778-90D17A3FDF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6A7E02-F877-4445-A644-076A65138C87}"/>
              </a:ext>
            </a:extLst>
          </p:cNvPr>
          <p:cNvSpPr>
            <a:spLocks noGrp="1"/>
          </p:cNvSpPr>
          <p:nvPr>
            <p:ph type="dt" sz="half" idx="10"/>
          </p:nvPr>
        </p:nvSpPr>
        <p:spPr/>
        <p:txBody>
          <a:bodyPr/>
          <a:lstStyle/>
          <a:p>
            <a:fld id="{278E36CD-3E3D-004B-BE99-77997501F81D}" type="datetimeFigureOut">
              <a:rPr lang="en-US" smtClean="0"/>
              <a:t>12/10/2021</a:t>
            </a:fld>
            <a:endParaRPr lang="en-US"/>
          </a:p>
        </p:txBody>
      </p:sp>
      <p:sp>
        <p:nvSpPr>
          <p:cNvPr id="6" name="Footer Placeholder 5">
            <a:extLst>
              <a:ext uri="{FF2B5EF4-FFF2-40B4-BE49-F238E27FC236}">
                <a16:creationId xmlns:a16="http://schemas.microsoft.com/office/drawing/2014/main" id="{8DDD0DA4-04F5-7445-BF41-AC1BFDE9DF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AA630-D304-E549-9419-54F485A915ED}"/>
              </a:ext>
            </a:extLst>
          </p:cNvPr>
          <p:cNvSpPr>
            <a:spLocks noGrp="1"/>
          </p:cNvSpPr>
          <p:nvPr>
            <p:ph type="sldNum" sz="quarter" idx="12"/>
          </p:nvPr>
        </p:nvSpPr>
        <p:spPr/>
        <p:txBody>
          <a:bodyPr/>
          <a:lstStyle/>
          <a:p>
            <a:fld id="{5AD68891-E03D-334E-BD6B-3864CFC9E85C}" type="slidenum">
              <a:rPr lang="en-US" smtClean="0"/>
              <a:t>‹#›</a:t>
            </a:fld>
            <a:endParaRPr lang="en-US"/>
          </a:p>
        </p:txBody>
      </p:sp>
    </p:spTree>
    <p:extLst>
      <p:ext uri="{BB962C8B-B14F-4D97-AF65-F5344CB8AC3E}">
        <p14:creationId xmlns:p14="http://schemas.microsoft.com/office/powerpoint/2010/main" val="3220128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0A5CE7-5353-0E47-9F16-D79A0D794A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E63EE0-B670-5A4B-97B8-0AA3A05DE0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5932D0-0A42-594E-95DD-7BDDFEEE22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8E36CD-3E3D-004B-BE99-77997501F81D}" type="datetimeFigureOut">
              <a:rPr lang="en-US" smtClean="0"/>
              <a:t>12/10/2021</a:t>
            </a:fld>
            <a:endParaRPr lang="en-US"/>
          </a:p>
        </p:txBody>
      </p:sp>
      <p:sp>
        <p:nvSpPr>
          <p:cNvPr id="5" name="Footer Placeholder 4">
            <a:extLst>
              <a:ext uri="{FF2B5EF4-FFF2-40B4-BE49-F238E27FC236}">
                <a16:creationId xmlns:a16="http://schemas.microsoft.com/office/drawing/2014/main" id="{E9D5F14F-253B-6443-9AFE-91D55E6E59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F64DC8-BA1A-8C48-86BC-82A25E2A81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D68891-E03D-334E-BD6B-3864CFC9E85C}" type="slidenum">
              <a:rPr lang="en-US" smtClean="0"/>
              <a:t>‹#›</a:t>
            </a:fld>
            <a:endParaRPr lang="en-US"/>
          </a:p>
        </p:txBody>
      </p:sp>
    </p:spTree>
    <p:extLst>
      <p:ext uri="{BB962C8B-B14F-4D97-AF65-F5344CB8AC3E}">
        <p14:creationId xmlns:p14="http://schemas.microsoft.com/office/powerpoint/2010/main" val="1002605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ame 3">
            <a:extLst>
              <a:ext uri="{FF2B5EF4-FFF2-40B4-BE49-F238E27FC236}">
                <a16:creationId xmlns:a16="http://schemas.microsoft.com/office/drawing/2014/main" id="{B5B2DDAC-7392-4346-9ECD-4AE48454AF82}"/>
              </a:ext>
            </a:extLst>
          </p:cNvPr>
          <p:cNvSpPr/>
          <p:nvPr/>
        </p:nvSpPr>
        <p:spPr>
          <a:xfrm>
            <a:off x="0" y="0"/>
            <a:ext cx="12192000" cy="6858000"/>
          </a:xfrm>
          <a:prstGeom prst="frame">
            <a:avLst>
              <a:gd name="adj1" fmla="val 313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3FE9AF28-DC51-C445-B657-FF26AD0D440B}"/>
              </a:ext>
            </a:extLst>
          </p:cNvPr>
          <p:cNvSpPr txBox="1"/>
          <p:nvPr/>
        </p:nvSpPr>
        <p:spPr>
          <a:xfrm>
            <a:off x="196300" y="374753"/>
            <a:ext cx="11760140" cy="1107996"/>
          </a:xfrm>
          <a:prstGeom prst="rect">
            <a:avLst/>
          </a:prstGeom>
          <a:noFill/>
        </p:spPr>
        <p:txBody>
          <a:bodyPr wrap="square" rtlCol="0">
            <a:spAutoFit/>
          </a:bodyPr>
          <a:lstStyle/>
          <a:p>
            <a:pPr algn="ctr"/>
            <a:r>
              <a:rPr lang="en-US" sz="6600" b="1" u="sng">
                <a:solidFill>
                  <a:schemeClr val="accent4"/>
                </a:solidFill>
              </a:rPr>
              <a:t>CHALLENGES OF DEVELOPERS</a:t>
            </a:r>
          </a:p>
        </p:txBody>
      </p:sp>
      <p:pic>
        <p:nvPicPr>
          <p:cNvPr id="9" name="Picture 8">
            <a:extLst>
              <a:ext uri="{FF2B5EF4-FFF2-40B4-BE49-F238E27FC236}">
                <a16:creationId xmlns:a16="http://schemas.microsoft.com/office/drawing/2014/main" id="{B2A2F391-A284-F242-9EED-7CF036DACC4B}"/>
              </a:ext>
            </a:extLst>
          </p:cNvPr>
          <p:cNvPicPr>
            <a:picLocks noChangeAspect="1"/>
          </p:cNvPicPr>
          <p:nvPr/>
        </p:nvPicPr>
        <p:blipFill>
          <a:blip r:embed="rId2"/>
          <a:stretch>
            <a:fillRect/>
          </a:stretch>
        </p:blipFill>
        <p:spPr>
          <a:xfrm>
            <a:off x="521392" y="3048001"/>
            <a:ext cx="5064229" cy="3435246"/>
          </a:xfrm>
          <a:prstGeom prst="rect">
            <a:avLst/>
          </a:prstGeom>
        </p:spPr>
      </p:pic>
      <p:pic>
        <p:nvPicPr>
          <p:cNvPr id="12" name="Picture 11">
            <a:extLst>
              <a:ext uri="{FF2B5EF4-FFF2-40B4-BE49-F238E27FC236}">
                <a16:creationId xmlns:a16="http://schemas.microsoft.com/office/drawing/2014/main" id="{3628EE57-C70E-3D45-B194-1AF9954B424E}"/>
              </a:ext>
            </a:extLst>
          </p:cNvPr>
          <p:cNvPicPr>
            <a:picLocks noChangeAspect="1"/>
          </p:cNvPicPr>
          <p:nvPr/>
        </p:nvPicPr>
        <p:blipFill>
          <a:blip r:embed="rId3"/>
          <a:stretch>
            <a:fillRect/>
          </a:stretch>
        </p:blipFill>
        <p:spPr>
          <a:xfrm>
            <a:off x="7470888" y="3061399"/>
            <a:ext cx="4067175" cy="3124200"/>
          </a:xfrm>
          <a:prstGeom prst="rect">
            <a:avLst/>
          </a:prstGeom>
        </p:spPr>
      </p:pic>
    </p:spTree>
    <p:extLst>
      <p:ext uri="{BB962C8B-B14F-4D97-AF65-F5344CB8AC3E}">
        <p14:creationId xmlns:p14="http://schemas.microsoft.com/office/powerpoint/2010/main" val="1963744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ame 3">
            <a:extLst>
              <a:ext uri="{FF2B5EF4-FFF2-40B4-BE49-F238E27FC236}">
                <a16:creationId xmlns:a16="http://schemas.microsoft.com/office/drawing/2014/main" id="{7889CB28-E7DB-C84E-9AFF-8252CFD71ED5}"/>
              </a:ext>
            </a:extLst>
          </p:cNvPr>
          <p:cNvSpPr/>
          <p:nvPr/>
        </p:nvSpPr>
        <p:spPr>
          <a:xfrm>
            <a:off x="0" y="0"/>
            <a:ext cx="12192000" cy="6858000"/>
          </a:xfrm>
          <a:prstGeom prst="frame">
            <a:avLst>
              <a:gd name="adj1" fmla="val 3132"/>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E2CE02DE-D1B5-BC4A-BBAD-18F9A898AB44}"/>
              </a:ext>
            </a:extLst>
          </p:cNvPr>
          <p:cNvSpPr txBox="1"/>
          <p:nvPr/>
        </p:nvSpPr>
        <p:spPr>
          <a:xfrm>
            <a:off x="171316" y="588899"/>
            <a:ext cx="11849368" cy="830997"/>
          </a:xfrm>
          <a:prstGeom prst="rect">
            <a:avLst/>
          </a:prstGeom>
          <a:noFill/>
        </p:spPr>
        <p:txBody>
          <a:bodyPr wrap="square" rtlCol="0">
            <a:spAutoFit/>
          </a:bodyPr>
          <a:lstStyle/>
          <a:p>
            <a:pPr algn="ctr"/>
            <a:r>
              <a:rPr lang="en-US" sz="4800" b="1" u="sng">
                <a:solidFill>
                  <a:srgbClr val="7030A0"/>
                </a:solidFill>
              </a:rPr>
              <a:t>CHANGING REQUIREMENT</a:t>
            </a:r>
          </a:p>
        </p:txBody>
      </p:sp>
      <p:sp>
        <p:nvSpPr>
          <p:cNvPr id="8" name="TextBox 7">
            <a:extLst>
              <a:ext uri="{FF2B5EF4-FFF2-40B4-BE49-F238E27FC236}">
                <a16:creationId xmlns:a16="http://schemas.microsoft.com/office/drawing/2014/main" id="{56840B0E-1E1D-694A-AF36-E6196863A326}"/>
              </a:ext>
            </a:extLst>
          </p:cNvPr>
          <p:cNvSpPr txBox="1"/>
          <p:nvPr/>
        </p:nvSpPr>
        <p:spPr>
          <a:xfrm>
            <a:off x="1088571" y="2485156"/>
            <a:ext cx="6156676" cy="2246769"/>
          </a:xfrm>
          <a:prstGeom prst="rect">
            <a:avLst/>
          </a:prstGeom>
          <a:noFill/>
        </p:spPr>
        <p:txBody>
          <a:bodyPr wrap="square" rtlCol="0">
            <a:spAutoFit/>
          </a:bodyPr>
          <a:lstStyle/>
          <a:p>
            <a:pPr algn="l"/>
            <a:r>
              <a:rPr lang="en-US" sz="2800">
                <a:solidFill>
                  <a:srgbClr val="7030A0"/>
                </a:solidFill>
              </a:rPr>
              <a:t>Changing Requirements during the development process brings challenges for the software developers. Sometimes they won’t be able to deal with changing requirements. </a:t>
            </a:r>
          </a:p>
        </p:txBody>
      </p:sp>
      <p:pic>
        <p:nvPicPr>
          <p:cNvPr id="11" name="Picture 10">
            <a:extLst>
              <a:ext uri="{FF2B5EF4-FFF2-40B4-BE49-F238E27FC236}">
                <a16:creationId xmlns:a16="http://schemas.microsoft.com/office/drawing/2014/main" id="{AA4D3C26-25E6-A44F-A22E-0A5C1E0CB6D8}"/>
              </a:ext>
            </a:extLst>
          </p:cNvPr>
          <p:cNvPicPr>
            <a:picLocks noChangeAspect="1"/>
          </p:cNvPicPr>
          <p:nvPr/>
        </p:nvPicPr>
        <p:blipFill>
          <a:blip r:embed="rId2"/>
          <a:stretch>
            <a:fillRect/>
          </a:stretch>
        </p:blipFill>
        <p:spPr>
          <a:xfrm>
            <a:off x="7245247" y="2008795"/>
            <a:ext cx="4498833" cy="4260305"/>
          </a:xfrm>
          <a:prstGeom prst="rect">
            <a:avLst/>
          </a:prstGeom>
        </p:spPr>
      </p:pic>
    </p:spTree>
    <p:extLst>
      <p:ext uri="{BB962C8B-B14F-4D97-AF65-F5344CB8AC3E}">
        <p14:creationId xmlns:p14="http://schemas.microsoft.com/office/powerpoint/2010/main" val="271245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ame 3">
            <a:extLst>
              <a:ext uri="{FF2B5EF4-FFF2-40B4-BE49-F238E27FC236}">
                <a16:creationId xmlns:a16="http://schemas.microsoft.com/office/drawing/2014/main" id="{7889CB28-E7DB-C84E-9AFF-8252CFD71ED5}"/>
              </a:ext>
            </a:extLst>
          </p:cNvPr>
          <p:cNvSpPr/>
          <p:nvPr/>
        </p:nvSpPr>
        <p:spPr>
          <a:xfrm>
            <a:off x="0" y="0"/>
            <a:ext cx="12192000" cy="6858000"/>
          </a:xfrm>
          <a:prstGeom prst="frame">
            <a:avLst>
              <a:gd name="adj1" fmla="val 3132"/>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E2CE02DE-D1B5-BC4A-BBAD-18F9A898AB44}"/>
              </a:ext>
            </a:extLst>
          </p:cNvPr>
          <p:cNvSpPr txBox="1"/>
          <p:nvPr/>
        </p:nvSpPr>
        <p:spPr>
          <a:xfrm>
            <a:off x="171316" y="588899"/>
            <a:ext cx="11849368" cy="830997"/>
          </a:xfrm>
          <a:prstGeom prst="rect">
            <a:avLst/>
          </a:prstGeom>
          <a:noFill/>
        </p:spPr>
        <p:txBody>
          <a:bodyPr wrap="square" rtlCol="0">
            <a:spAutoFit/>
          </a:bodyPr>
          <a:lstStyle/>
          <a:p>
            <a:pPr algn="ctr"/>
            <a:r>
              <a:rPr lang="en-US" sz="4800" b="1" u="sng">
                <a:solidFill>
                  <a:schemeClr val="accent2"/>
                </a:solidFill>
              </a:rPr>
              <a:t>PROVIDE SECURITY</a:t>
            </a:r>
          </a:p>
        </p:txBody>
      </p:sp>
      <p:sp>
        <p:nvSpPr>
          <p:cNvPr id="8" name="TextBox 7">
            <a:extLst>
              <a:ext uri="{FF2B5EF4-FFF2-40B4-BE49-F238E27FC236}">
                <a16:creationId xmlns:a16="http://schemas.microsoft.com/office/drawing/2014/main" id="{56840B0E-1E1D-694A-AF36-E6196863A326}"/>
              </a:ext>
            </a:extLst>
          </p:cNvPr>
          <p:cNvSpPr txBox="1"/>
          <p:nvPr/>
        </p:nvSpPr>
        <p:spPr>
          <a:xfrm>
            <a:off x="1088571" y="2485156"/>
            <a:ext cx="6156676" cy="2677656"/>
          </a:xfrm>
          <a:prstGeom prst="rect">
            <a:avLst/>
          </a:prstGeom>
          <a:noFill/>
        </p:spPr>
        <p:txBody>
          <a:bodyPr wrap="square" rtlCol="0">
            <a:spAutoFit/>
          </a:bodyPr>
          <a:lstStyle/>
          <a:p>
            <a:pPr algn="l"/>
            <a:r>
              <a:rPr lang="en-US" sz="2800">
                <a:solidFill>
                  <a:schemeClr val="accent2"/>
                </a:solidFill>
              </a:rPr>
              <a:t>Providing complete Security to the software applications is a major challenge for developers as hackers are trying each moment there to hack the software applications and to steal the data. </a:t>
            </a:r>
          </a:p>
        </p:txBody>
      </p:sp>
      <p:pic>
        <p:nvPicPr>
          <p:cNvPr id="5" name="Picture 4">
            <a:extLst>
              <a:ext uri="{FF2B5EF4-FFF2-40B4-BE49-F238E27FC236}">
                <a16:creationId xmlns:a16="http://schemas.microsoft.com/office/drawing/2014/main" id="{39E98F5C-5543-894C-9F03-EAAF6535D510}"/>
              </a:ext>
            </a:extLst>
          </p:cNvPr>
          <p:cNvPicPr>
            <a:picLocks noChangeAspect="1"/>
          </p:cNvPicPr>
          <p:nvPr/>
        </p:nvPicPr>
        <p:blipFill>
          <a:blip r:embed="rId2"/>
          <a:stretch>
            <a:fillRect/>
          </a:stretch>
        </p:blipFill>
        <p:spPr>
          <a:xfrm>
            <a:off x="7488391" y="2008795"/>
            <a:ext cx="3986224" cy="4260306"/>
          </a:xfrm>
          <a:prstGeom prst="rect">
            <a:avLst/>
          </a:prstGeom>
        </p:spPr>
      </p:pic>
    </p:spTree>
    <p:extLst>
      <p:ext uri="{BB962C8B-B14F-4D97-AF65-F5344CB8AC3E}">
        <p14:creationId xmlns:p14="http://schemas.microsoft.com/office/powerpoint/2010/main" val="3165999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ame 3">
            <a:extLst>
              <a:ext uri="{FF2B5EF4-FFF2-40B4-BE49-F238E27FC236}">
                <a16:creationId xmlns:a16="http://schemas.microsoft.com/office/drawing/2014/main" id="{7889CB28-E7DB-C84E-9AFF-8252CFD71ED5}"/>
              </a:ext>
            </a:extLst>
          </p:cNvPr>
          <p:cNvSpPr/>
          <p:nvPr/>
        </p:nvSpPr>
        <p:spPr>
          <a:xfrm>
            <a:off x="0" y="0"/>
            <a:ext cx="12192000" cy="6858000"/>
          </a:xfrm>
          <a:prstGeom prst="frame">
            <a:avLst>
              <a:gd name="adj1" fmla="val 3132"/>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E2CE02DE-D1B5-BC4A-BBAD-18F9A898AB44}"/>
              </a:ext>
            </a:extLst>
          </p:cNvPr>
          <p:cNvSpPr txBox="1"/>
          <p:nvPr/>
        </p:nvSpPr>
        <p:spPr>
          <a:xfrm>
            <a:off x="171316" y="588899"/>
            <a:ext cx="11849368" cy="830997"/>
          </a:xfrm>
          <a:prstGeom prst="rect">
            <a:avLst/>
          </a:prstGeom>
          <a:noFill/>
        </p:spPr>
        <p:txBody>
          <a:bodyPr wrap="square" rtlCol="0">
            <a:spAutoFit/>
          </a:bodyPr>
          <a:lstStyle/>
          <a:p>
            <a:pPr algn="ctr"/>
            <a:r>
              <a:rPr lang="en-US" sz="4800" b="1" u="sng">
                <a:solidFill>
                  <a:schemeClr val="accent3"/>
                </a:solidFill>
              </a:rPr>
              <a:t>MISINTERPRETED REQUIREMET</a:t>
            </a:r>
          </a:p>
        </p:txBody>
      </p:sp>
      <p:sp>
        <p:nvSpPr>
          <p:cNvPr id="8" name="TextBox 7">
            <a:extLst>
              <a:ext uri="{FF2B5EF4-FFF2-40B4-BE49-F238E27FC236}">
                <a16:creationId xmlns:a16="http://schemas.microsoft.com/office/drawing/2014/main" id="{56840B0E-1E1D-694A-AF36-E6196863A326}"/>
              </a:ext>
            </a:extLst>
          </p:cNvPr>
          <p:cNvSpPr txBox="1"/>
          <p:nvPr/>
        </p:nvSpPr>
        <p:spPr>
          <a:xfrm>
            <a:off x="1088571" y="2485156"/>
            <a:ext cx="6156676" cy="1815882"/>
          </a:xfrm>
          <a:prstGeom prst="rect">
            <a:avLst/>
          </a:prstGeom>
          <a:noFill/>
        </p:spPr>
        <p:txBody>
          <a:bodyPr wrap="square" rtlCol="0">
            <a:spAutoFit/>
          </a:bodyPr>
          <a:lstStyle/>
          <a:p>
            <a:pPr algn="l"/>
            <a:r>
              <a:rPr lang="en-US" sz="2800">
                <a:solidFill>
                  <a:schemeClr val="accent3"/>
                </a:solidFill>
              </a:rPr>
              <a:t>Some times Misinterpreted requirements gives rise to a problem as a result the software product fails gives the actual result to the end users. </a:t>
            </a:r>
          </a:p>
        </p:txBody>
      </p:sp>
      <p:pic>
        <p:nvPicPr>
          <p:cNvPr id="3" name="Picture 2">
            <a:extLst>
              <a:ext uri="{FF2B5EF4-FFF2-40B4-BE49-F238E27FC236}">
                <a16:creationId xmlns:a16="http://schemas.microsoft.com/office/drawing/2014/main" id="{FBE3E6B5-39AE-5C43-A4F6-7F7DF0C14A9D}"/>
              </a:ext>
            </a:extLst>
          </p:cNvPr>
          <p:cNvPicPr>
            <a:picLocks noChangeAspect="1"/>
          </p:cNvPicPr>
          <p:nvPr/>
        </p:nvPicPr>
        <p:blipFill>
          <a:blip r:embed="rId2"/>
          <a:stretch>
            <a:fillRect/>
          </a:stretch>
        </p:blipFill>
        <p:spPr>
          <a:xfrm>
            <a:off x="7683128" y="2421325"/>
            <a:ext cx="3607008" cy="3435246"/>
          </a:xfrm>
          <a:prstGeom prst="rect">
            <a:avLst/>
          </a:prstGeom>
        </p:spPr>
      </p:pic>
    </p:spTree>
    <p:extLst>
      <p:ext uri="{BB962C8B-B14F-4D97-AF65-F5344CB8AC3E}">
        <p14:creationId xmlns:p14="http://schemas.microsoft.com/office/powerpoint/2010/main" val="2666012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ame 3">
            <a:extLst>
              <a:ext uri="{FF2B5EF4-FFF2-40B4-BE49-F238E27FC236}">
                <a16:creationId xmlns:a16="http://schemas.microsoft.com/office/drawing/2014/main" id="{7889CB28-E7DB-C84E-9AFF-8252CFD71ED5}"/>
              </a:ext>
            </a:extLst>
          </p:cNvPr>
          <p:cNvSpPr/>
          <p:nvPr/>
        </p:nvSpPr>
        <p:spPr>
          <a:xfrm>
            <a:off x="0" y="0"/>
            <a:ext cx="12192000" cy="6858000"/>
          </a:xfrm>
          <a:prstGeom prst="frame">
            <a:avLst>
              <a:gd name="adj1" fmla="val 3132"/>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E2CE02DE-D1B5-BC4A-BBAD-18F9A898AB44}"/>
              </a:ext>
            </a:extLst>
          </p:cNvPr>
          <p:cNvSpPr txBox="1"/>
          <p:nvPr/>
        </p:nvSpPr>
        <p:spPr>
          <a:xfrm>
            <a:off x="171316" y="588899"/>
            <a:ext cx="11849368" cy="830997"/>
          </a:xfrm>
          <a:prstGeom prst="rect">
            <a:avLst/>
          </a:prstGeom>
          <a:noFill/>
        </p:spPr>
        <p:txBody>
          <a:bodyPr wrap="square" rtlCol="0">
            <a:spAutoFit/>
          </a:bodyPr>
          <a:lstStyle/>
          <a:p>
            <a:pPr algn="ctr"/>
            <a:r>
              <a:rPr lang="en-US" sz="4800" b="1" u="sng">
                <a:solidFill>
                  <a:schemeClr val="accent5"/>
                </a:solidFill>
              </a:rPr>
              <a:t>MAINTENANCE  AND UPGRADATION</a:t>
            </a:r>
          </a:p>
        </p:txBody>
      </p:sp>
      <p:sp>
        <p:nvSpPr>
          <p:cNvPr id="8" name="TextBox 7">
            <a:extLst>
              <a:ext uri="{FF2B5EF4-FFF2-40B4-BE49-F238E27FC236}">
                <a16:creationId xmlns:a16="http://schemas.microsoft.com/office/drawing/2014/main" id="{56840B0E-1E1D-694A-AF36-E6196863A326}"/>
              </a:ext>
            </a:extLst>
          </p:cNvPr>
          <p:cNvSpPr txBox="1"/>
          <p:nvPr/>
        </p:nvSpPr>
        <p:spPr>
          <a:xfrm>
            <a:off x="1088571" y="2485156"/>
            <a:ext cx="6156676" cy="1384995"/>
          </a:xfrm>
          <a:prstGeom prst="rect">
            <a:avLst/>
          </a:prstGeom>
          <a:noFill/>
        </p:spPr>
        <p:txBody>
          <a:bodyPr wrap="square" rtlCol="0">
            <a:spAutoFit/>
          </a:bodyPr>
          <a:lstStyle/>
          <a:p>
            <a:pPr algn="l"/>
            <a:r>
              <a:rPr lang="en-US" sz="2800">
                <a:solidFill>
                  <a:schemeClr val="accent5"/>
                </a:solidFill>
              </a:rPr>
              <a:t>Further Maintenance and Upgradation becomes a problem for software developers for some software projects. </a:t>
            </a:r>
          </a:p>
        </p:txBody>
      </p:sp>
      <p:pic>
        <p:nvPicPr>
          <p:cNvPr id="3" name="Picture 2">
            <a:extLst>
              <a:ext uri="{FF2B5EF4-FFF2-40B4-BE49-F238E27FC236}">
                <a16:creationId xmlns:a16="http://schemas.microsoft.com/office/drawing/2014/main" id="{434E9A2D-6873-394F-B059-1E9D9DE8897C}"/>
              </a:ext>
            </a:extLst>
          </p:cNvPr>
          <p:cNvPicPr>
            <a:picLocks noChangeAspect="1"/>
          </p:cNvPicPr>
          <p:nvPr/>
        </p:nvPicPr>
        <p:blipFill>
          <a:blip r:embed="rId2"/>
          <a:stretch>
            <a:fillRect/>
          </a:stretch>
        </p:blipFill>
        <p:spPr>
          <a:xfrm>
            <a:off x="7399906" y="2008795"/>
            <a:ext cx="3949789" cy="4260306"/>
          </a:xfrm>
          <a:prstGeom prst="rect">
            <a:avLst/>
          </a:prstGeom>
        </p:spPr>
      </p:pic>
    </p:spTree>
    <p:extLst>
      <p:ext uri="{BB962C8B-B14F-4D97-AF65-F5344CB8AC3E}">
        <p14:creationId xmlns:p14="http://schemas.microsoft.com/office/powerpoint/2010/main" val="2131269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ame 3">
            <a:extLst>
              <a:ext uri="{FF2B5EF4-FFF2-40B4-BE49-F238E27FC236}">
                <a16:creationId xmlns:a16="http://schemas.microsoft.com/office/drawing/2014/main" id="{7889CB28-E7DB-C84E-9AFF-8252CFD71ED5}"/>
              </a:ext>
            </a:extLst>
          </p:cNvPr>
          <p:cNvSpPr/>
          <p:nvPr/>
        </p:nvSpPr>
        <p:spPr>
          <a:xfrm>
            <a:off x="0" y="0"/>
            <a:ext cx="12192000" cy="6858000"/>
          </a:xfrm>
          <a:prstGeom prst="frame">
            <a:avLst>
              <a:gd name="adj1" fmla="val 3132"/>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E2CE02DE-D1B5-BC4A-BBAD-18F9A898AB44}"/>
              </a:ext>
            </a:extLst>
          </p:cNvPr>
          <p:cNvSpPr txBox="1"/>
          <p:nvPr/>
        </p:nvSpPr>
        <p:spPr>
          <a:xfrm>
            <a:off x="171316" y="588899"/>
            <a:ext cx="11849368" cy="830997"/>
          </a:xfrm>
          <a:prstGeom prst="rect">
            <a:avLst/>
          </a:prstGeom>
          <a:noFill/>
        </p:spPr>
        <p:txBody>
          <a:bodyPr wrap="square" rtlCol="0">
            <a:spAutoFit/>
          </a:bodyPr>
          <a:lstStyle/>
          <a:p>
            <a:pPr algn="ctr"/>
            <a:r>
              <a:rPr lang="en-US" sz="4800" b="1" u="sng">
                <a:solidFill>
                  <a:srgbClr val="7030A0"/>
                </a:solidFill>
              </a:rPr>
              <a:t>LATEST TECHNOLOGY</a:t>
            </a:r>
          </a:p>
        </p:txBody>
      </p:sp>
      <p:sp>
        <p:nvSpPr>
          <p:cNvPr id="8" name="TextBox 7">
            <a:extLst>
              <a:ext uri="{FF2B5EF4-FFF2-40B4-BE49-F238E27FC236}">
                <a16:creationId xmlns:a16="http://schemas.microsoft.com/office/drawing/2014/main" id="{56840B0E-1E1D-694A-AF36-E6196863A326}"/>
              </a:ext>
            </a:extLst>
          </p:cNvPr>
          <p:cNvSpPr txBox="1"/>
          <p:nvPr/>
        </p:nvSpPr>
        <p:spPr>
          <a:xfrm>
            <a:off x="1088571" y="2485156"/>
            <a:ext cx="6156676" cy="1815882"/>
          </a:xfrm>
          <a:prstGeom prst="rect">
            <a:avLst/>
          </a:prstGeom>
          <a:noFill/>
        </p:spPr>
        <p:txBody>
          <a:bodyPr wrap="square" rtlCol="0">
            <a:spAutoFit/>
          </a:bodyPr>
          <a:lstStyle/>
          <a:p>
            <a:pPr algn="l"/>
            <a:r>
              <a:rPr lang="en-US" sz="2800">
                <a:solidFill>
                  <a:srgbClr val="7030A0"/>
                </a:solidFill>
              </a:rPr>
              <a:t>Adapting latest Technology becomes a big challenge for the software developers when they don’t have sufficient experience on latest market trends. </a:t>
            </a:r>
          </a:p>
        </p:txBody>
      </p:sp>
      <p:pic>
        <p:nvPicPr>
          <p:cNvPr id="3" name="Picture 2">
            <a:extLst>
              <a:ext uri="{FF2B5EF4-FFF2-40B4-BE49-F238E27FC236}">
                <a16:creationId xmlns:a16="http://schemas.microsoft.com/office/drawing/2014/main" id="{5877BB97-EEB5-074E-A5D6-46F3822A1804}"/>
              </a:ext>
            </a:extLst>
          </p:cNvPr>
          <p:cNvPicPr>
            <a:picLocks noChangeAspect="1"/>
          </p:cNvPicPr>
          <p:nvPr/>
        </p:nvPicPr>
        <p:blipFill>
          <a:blip r:embed="rId2"/>
          <a:stretch>
            <a:fillRect/>
          </a:stretch>
        </p:blipFill>
        <p:spPr>
          <a:xfrm>
            <a:off x="7245247" y="1675473"/>
            <a:ext cx="4238682" cy="4593627"/>
          </a:xfrm>
          <a:prstGeom prst="rect">
            <a:avLst/>
          </a:prstGeom>
        </p:spPr>
      </p:pic>
    </p:spTree>
    <p:extLst>
      <p:ext uri="{BB962C8B-B14F-4D97-AF65-F5344CB8AC3E}">
        <p14:creationId xmlns:p14="http://schemas.microsoft.com/office/powerpoint/2010/main" val="3587726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ame 3">
            <a:extLst>
              <a:ext uri="{FF2B5EF4-FFF2-40B4-BE49-F238E27FC236}">
                <a16:creationId xmlns:a16="http://schemas.microsoft.com/office/drawing/2014/main" id="{7889CB28-E7DB-C84E-9AFF-8252CFD71ED5}"/>
              </a:ext>
            </a:extLst>
          </p:cNvPr>
          <p:cNvSpPr/>
          <p:nvPr/>
        </p:nvSpPr>
        <p:spPr>
          <a:xfrm>
            <a:off x="0" y="0"/>
            <a:ext cx="12192000" cy="6858000"/>
          </a:xfrm>
          <a:prstGeom prst="frame">
            <a:avLst>
              <a:gd name="adj1" fmla="val 3132"/>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E2CE02DE-D1B5-BC4A-BBAD-18F9A898AB44}"/>
              </a:ext>
            </a:extLst>
          </p:cNvPr>
          <p:cNvSpPr txBox="1"/>
          <p:nvPr/>
        </p:nvSpPr>
        <p:spPr>
          <a:xfrm>
            <a:off x="171316" y="588899"/>
            <a:ext cx="11849368" cy="830997"/>
          </a:xfrm>
          <a:prstGeom prst="rect">
            <a:avLst/>
          </a:prstGeom>
          <a:noFill/>
        </p:spPr>
        <p:txBody>
          <a:bodyPr wrap="square" rtlCol="0">
            <a:spAutoFit/>
          </a:bodyPr>
          <a:lstStyle/>
          <a:p>
            <a:pPr algn="ctr"/>
            <a:r>
              <a:rPr lang="en-US" sz="4800" b="1" u="sng">
                <a:solidFill>
                  <a:srgbClr val="FF0000"/>
                </a:solidFill>
              </a:rPr>
              <a:t>TIME LIMITATION</a:t>
            </a:r>
          </a:p>
        </p:txBody>
      </p:sp>
      <p:sp>
        <p:nvSpPr>
          <p:cNvPr id="8" name="TextBox 7">
            <a:extLst>
              <a:ext uri="{FF2B5EF4-FFF2-40B4-BE49-F238E27FC236}">
                <a16:creationId xmlns:a16="http://schemas.microsoft.com/office/drawing/2014/main" id="{56840B0E-1E1D-694A-AF36-E6196863A326}"/>
              </a:ext>
            </a:extLst>
          </p:cNvPr>
          <p:cNvSpPr txBox="1"/>
          <p:nvPr/>
        </p:nvSpPr>
        <p:spPr>
          <a:xfrm>
            <a:off x="1088571" y="2485156"/>
            <a:ext cx="6156676" cy="3108543"/>
          </a:xfrm>
          <a:prstGeom prst="rect">
            <a:avLst/>
          </a:prstGeom>
          <a:noFill/>
        </p:spPr>
        <p:txBody>
          <a:bodyPr wrap="square" rtlCol="0">
            <a:spAutoFit/>
          </a:bodyPr>
          <a:lstStyle/>
          <a:p>
            <a:pPr algn="l"/>
            <a:r>
              <a:rPr lang="en-US" sz="2800">
                <a:solidFill>
                  <a:srgbClr val="FF0000"/>
                </a:solidFill>
              </a:rPr>
              <a:t>Time limitations plays a vital role in software development. When there is no sufficient time for the development some times the product don’t meet the quality standards as the developers works under pressure and output decreases. </a:t>
            </a:r>
          </a:p>
        </p:txBody>
      </p:sp>
      <p:pic>
        <p:nvPicPr>
          <p:cNvPr id="3" name="Picture 2">
            <a:extLst>
              <a:ext uri="{FF2B5EF4-FFF2-40B4-BE49-F238E27FC236}">
                <a16:creationId xmlns:a16="http://schemas.microsoft.com/office/drawing/2014/main" id="{1A507D83-D53F-E642-B21F-43ED31F0CC7D}"/>
              </a:ext>
            </a:extLst>
          </p:cNvPr>
          <p:cNvPicPr>
            <a:picLocks noChangeAspect="1"/>
          </p:cNvPicPr>
          <p:nvPr/>
        </p:nvPicPr>
        <p:blipFill>
          <a:blip r:embed="rId2"/>
          <a:stretch>
            <a:fillRect/>
          </a:stretch>
        </p:blipFill>
        <p:spPr>
          <a:xfrm>
            <a:off x="7530773" y="1711377"/>
            <a:ext cx="4229472" cy="4557724"/>
          </a:xfrm>
          <a:prstGeom prst="rect">
            <a:avLst/>
          </a:prstGeom>
        </p:spPr>
      </p:pic>
    </p:spTree>
    <p:extLst>
      <p:ext uri="{BB962C8B-B14F-4D97-AF65-F5344CB8AC3E}">
        <p14:creationId xmlns:p14="http://schemas.microsoft.com/office/powerpoint/2010/main" val="913077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ame 3">
            <a:extLst>
              <a:ext uri="{FF2B5EF4-FFF2-40B4-BE49-F238E27FC236}">
                <a16:creationId xmlns:a16="http://schemas.microsoft.com/office/drawing/2014/main" id="{7889CB28-E7DB-C84E-9AFF-8252CFD71ED5}"/>
              </a:ext>
            </a:extLst>
          </p:cNvPr>
          <p:cNvSpPr/>
          <p:nvPr/>
        </p:nvSpPr>
        <p:spPr>
          <a:xfrm>
            <a:off x="0" y="0"/>
            <a:ext cx="12192000" cy="6858000"/>
          </a:xfrm>
          <a:prstGeom prst="frame">
            <a:avLst>
              <a:gd name="adj1" fmla="val 3132"/>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E2CE02DE-D1B5-BC4A-BBAD-18F9A898AB44}"/>
              </a:ext>
            </a:extLst>
          </p:cNvPr>
          <p:cNvSpPr txBox="1"/>
          <p:nvPr/>
        </p:nvSpPr>
        <p:spPr>
          <a:xfrm>
            <a:off x="171316" y="588899"/>
            <a:ext cx="11849368" cy="830997"/>
          </a:xfrm>
          <a:prstGeom prst="rect">
            <a:avLst/>
          </a:prstGeom>
          <a:noFill/>
        </p:spPr>
        <p:txBody>
          <a:bodyPr wrap="square" rtlCol="0">
            <a:spAutoFit/>
          </a:bodyPr>
          <a:lstStyle/>
          <a:p>
            <a:pPr algn="ctr"/>
            <a:r>
              <a:rPr lang="en-US" sz="4800" b="1" u="sng">
                <a:solidFill>
                  <a:schemeClr val="accent6"/>
                </a:solidFill>
              </a:rPr>
              <a:t>ERRORS</a:t>
            </a:r>
          </a:p>
        </p:txBody>
      </p:sp>
      <p:sp>
        <p:nvSpPr>
          <p:cNvPr id="8" name="TextBox 7">
            <a:extLst>
              <a:ext uri="{FF2B5EF4-FFF2-40B4-BE49-F238E27FC236}">
                <a16:creationId xmlns:a16="http://schemas.microsoft.com/office/drawing/2014/main" id="{56840B0E-1E1D-694A-AF36-E6196863A326}"/>
              </a:ext>
            </a:extLst>
          </p:cNvPr>
          <p:cNvSpPr txBox="1"/>
          <p:nvPr/>
        </p:nvSpPr>
        <p:spPr>
          <a:xfrm>
            <a:off x="1088571" y="2485156"/>
            <a:ext cx="6156676" cy="1384995"/>
          </a:xfrm>
          <a:prstGeom prst="rect">
            <a:avLst/>
          </a:prstGeom>
          <a:noFill/>
        </p:spPr>
        <p:txBody>
          <a:bodyPr wrap="square" rtlCol="0">
            <a:spAutoFit/>
          </a:bodyPr>
          <a:lstStyle/>
          <a:p>
            <a:pPr algn="l"/>
            <a:r>
              <a:rPr lang="en-US" sz="2800">
                <a:solidFill>
                  <a:schemeClr val="accent6"/>
                </a:solidFill>
              </a:rPr>
              <a:t>Getting Defects or Errors in the product during its last stage creates an unwanted challenge for the software developers. </a:t>
            </a:r>
          </a:p>
        </p:txBody>
      </p:sp>
      <p:pic>
        <p:nvPicPr>
          <p:cNvPr id="3" name="Picture 2">
            <a:extLst>
              <a:ext uri="{FF2B5EF4-FFF2-40B4-BE49-F238E27FC236}">
                <a16:creationId xmlns:a16="http://schemas.microsoft.com/office/drawing/2014/main" id="{73272167-8AC9-DC48-B937-4FB868D2919C}"/>
              </a:ext>
            </a:extLst>
          </p:cNvPr>
          <p:cNvPicPr>
            <a:picLocks noChangeAspect="1"/>
          </p:cNvPicPr>
          <p:nvPr/>
        </p:nvPicPr>
        <p:blipFill>
          <a:blip r:embed="rId2"/>
          <a:stretch>
            <a:fillRect/>
          </a:stretch>
        </p:blipFill>
        <p:spPr>
          <a:xfrm>
            <a:off x="7662539" y="2008795"/>
            <a:ext cx="3790950" cy="4260306"/>
          </a:xfrm>
          <a:prstGeom prst="rect">
            <a:avLst/>
          </a:prstGeom>
        </p:spPr>
      </p:pic>
    </p:spTree>
    <p:extLst>
      <p:ext uri="{BB962C8B-B14F-4D97-AF65-F5344CB8AC3E}">
        <p14:creationId xmlns:p14="http://schemas.microsoft.com/office/powerpoint/2010/main" val="2174636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ame 3">
            <a:extLst>
              <a:ext uri="{FF2B5EF4-FFF2-40B4-BE49-F238E27FC236}">
                <a16:creationId xmlns:a16="http://schemas.microsoft.com/office/drawing/2014/main" id="{7889CB28-E7DB-C84E-9AFF-8252CFD71ED5}"/>
              </a:ext>
            </a:extLst>
          </p:cNvPr>
          <p:cNvSpPr/>
          <p:nvPr/>
        </p:nvSpPr>
        <p:spPr>
          <a:xfrm>
            <a:off x="0" y="0"/>
            <a:ext cx="12192000" cy="6858000"/>
          </a:xfrm>
          <a:prstGeom prst="frame">
            <a:avLst>
              <a:gd name="adj1" fmla="val 3132"/>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extBox 1">
            <a:extLst>
              <a:ext uri="{FF2B5EF4-FFF2-40B4-BE49-F238E27FC236}">
                <a16:creationId xmlns:a16="http://schemas.microsoft.com/office/drawing/2014/main" id="{54940A2B-2A36-E244-827A-037A3B12C73D}"/>
              </a:ext>
            </a:extLst>
          </p:cNvPr>
          <p:cNvSpPr txBox="1"/>
          <p:nvPr/>
        </p:nvSpPr>
        <p:spPr>
          <a:xfrm>
            <a:off x="606744" y="2534052"/>
            <a:ext cx="11260468" cy="1323439"/>
          </a:xfrm>
          <a:prstGeom prst="rect">
            <a:avLst/>
          </a:prstGeom>
          <a:noFill/>
        </p:spPr>
        <p:txBody>
          <a:bodyPr wrap="square" rtlCol="0">
            <a:spAutoFit/>
          </a:bodyPr>
          <a:lstStyle/>
          <a:p>
            <a:pPr algn="ctr"/>
            <a:r>
              <a:rPr lang="en-US" sz="8000" b="1" u="sng">
                <a:solidFill>
                  <a:srgbClr val="92D050"/>
                </a:solidFill>
              </a:rPr>
              <a:t>THANK YOU</a:t>
            </a:r>
          </a:p>
        </p:txBody>
      </p:sp>
    </p:spTree>
    <p:extLst>
      <p:ext uri="{BB962C8B-B14F-4D97-AF65-F5344CB8AC3E}">
        <p14:creationId xmlns:p14="http://schemas.microsoft.com/office/powerpoint/2010/main" val="1100353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Unknown User</dc:creator>
  <cp:lastModifiedBy>Unknown User</cp:lastModifiedBy>
  <cp:revision>1</cp:revision>
  <dcterms:created xsi:type="dcterms:W3CDTF">2021-12-10T07:41:37Z</dcterms:created>
  <dcterms:modified xsi:type="dcterms:W3CDTF">2021-12-10T08:39:10Z</dcterms:modified>
</cp:coreProperties>
</file>