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343" r:id="rId2"/>
    <p:sldId id="344" r:id="rId3"/>
    <p:sldId id="278" r:id="rId4"/>
    <p:sldId id="322" r:id="rId5"/>
    <p:sldId id="328" r:id="rId6"/>
    <p:sldId id="332" r:id="rId7"/>
    <p:sldId id="282" r:id="rId8"/>
    <p:sldId id="333" r:id="rId9"/>
    <p:sldId id="327" r:id="rId10"/>
    <p:sldId id="342" r:id="rId11"/>
    <p:sldId id="326" r:id="rId12"/>
    <p:sldId id="329" r:id="rId13"/>
    <p:sldId id="281" r:id="rId14"/>
    <p:sldId id="331" r:id="rId15"/>
    <p:sldId id="341"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4" userDrawn="1">
          <p15:clr>
            <a:srgbClr val="A4A3A4"/>
          </p15:clr>
        </p15:guide>
        <p15:guide id="2" pos="5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660"/>
  </p:normalViewPr>
  <p:slideViewPr>
    <p:cSldViewPr snapToGrid="0">
      <p:cViewPr varScale="1">
        <p:scale>
          <a:sx n="108" d="100"/>
          <a:sy n="108" d="100"/>
        </p:scale>
        <p:origin x="662" y="77"/>
      </p:cViewPr>
      <p:guideLst>
        <p:guide orient="horz" pos="3094"/>
        <p:guide pos="56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52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3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72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98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50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70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27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98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50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7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1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42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78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69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Practice Questions</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8</a:t>
            </a:r>
            <a:endParaRPr dirty="0"/>
          </a:p>
        </p:txBody>
      </p:sp>
      <p:sp>
        <p:nvSpPr>
          <p:cNvPr id="146" name="Google Shape;146;p23"/>
          <p:cNvSpPr txBox="1">
            <a:spLocks noGrp="1"/>
          </p:cNvSpPr>
          <p:nvPr>
            <p:ph type="body" idx="1"/>
          </p:nvPr>
        </p:nvSpPr>
        <p:spPr>
          <a:xfrm>
            <a:off x="729449" y="2078875"/>
            <a:ext cx="6803107"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unique list of first name and last names of customers.</a:t>
            </a:r>
          </a:p>
          <a:p>
            <a:pPr marL="0" lvl="0" indent="0">
              <a:spcAft>
                <a:spcPts val="1600"/>
              </a:spcAft>
              <a:buNone/>
            </a:pPr>
            <a:r>
              <a:rPr lang="en-US" dirty="0"/>
              <a:t>Can you think of another way of solving same question?</a:t>
            </a:r>
          </a:p>
          <a:p>
            <a:pPr marL="0" lvl="0" indent="0">
              <a:spcAft>
                <a:spcPts val="1600"/>
              </a:spcAft>
              <a:buNone/>
            </a:pPr>
            <a:endParaRPr lang="en-US" dirty="0"/>
          </a:p>
          <a:p>
            <a:pPr marL="0" lvl="0" indent="0">
              <a:spcAft>
                <a:spcPts val="1600"/>
              </a:spcAft>
              <a:buNone/>
            </a:pPr>
            <a:endParaRPr lang="en-US" dirty="0"/>
          </a:p>
        </p:txBody>
      </p:sp>
    </p:spTree>
    <p:extLst>
      <p:ext uri="{BB962C8B-B14F-4D97-AF65-F5344CB8AC3E}">
        <p14:creationId xmlns:p14="http://schemas.microsoft.com/office/powerpoint/2010/main" val="209570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9</a:t>
            </a:r>
            <a:endParaRPr dirty="0"/>
          </a:p>
        </p:txBody>
      </p:sp>
      <p:sp>
        <p:nvSpPr>
          <p:cNvPr id="146" name="Google Shape;146;p23"/>
          <p:cNvSpPr txBox="1">
            <a:spLocks noGrp="1"/>
          </p:cNvSpPr>
          <p:nvPr>
            <p:ph type="body" idx="1"/>
          </p:nvPr>
        </p:nvSpPr>
        <p:spPr>
          <a:xfrm>
            <a:off x="729450" y="2078875"/>
            <a:ext cx="5304091"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How many vendors are there who have a last name?</a:t>
            </a:r>
          </a:p>
        </p:txBody>
      </p:sp>
      <p:pic>
        <p:nvPicPr>
          <p:cNvPr id="2" name="Picture 1">
            <a:extLst>
              <a:ext uri="{FF2B5EF4-FFF2-40B4-BE49-F238E27FC236}">
                <a16:creationId xmlns:a16="http://schemas.microsoft.com/office/drawing/2014/main" id="{279631CC-04ED-4E67-93B6-9C9F3CCEE280}"/>
              </a:ext>
            </a:extLst>
          </p:cNvPr>
          <p:cNvPicPr>
            <a:picLocks noChangeAspect="1"/>
          </p:cNvPicPr>
          <p:nvPr/>
        </p:nvPicPr>
        <p:blipFill>
          <a:blip r:embed="rId3"/>
          <a:stretch>
            <a:fillRect/>
          </a:stretch>
        </p:blipFill>
        <p:spPr>
          <a:xfrm>
            <a:off x="8235950" y="4102100"/>
            <a:ext cx="657225" cy="809625"/>
          </a:xfrm>
          <a:prstGeom prst="rect">
            <a:avLst/>
          </a:prstGeom>
        </p:spPr>
      </p:pic>
    </p:spTree>
    <p:extLst>
      <p:ext uri="{BB962C8B-B14F-4D97-AF65-F5344CB8AC3E}">
        <p14:creationId xmlns:p14="http://schemas.microsoft.com/office/powerpoint/2010/main" val="82058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10</a:t>
            </a:r>
            <a:endParaRPr dirty="0"/>
          </a:p>
        </p:txBody>
      </p:sp>
      <p:sp>
        <p:nvSpPr>
          <p:cNvPr id="146" name="Google Shape;146;p23"/>
          <p:cNvSpPr txBox="1">
            <a:spLocks noGrp="1"/>
          </p:cNvSpPr>
          <p:nvPr>
            <p:ph type="body" idx="1"/>
          </p:nvPr>
        </p:nvSpPr>
        <p:spPr>
          <a:xfrm>
            <a:off x="729451" y="2078875"/>
            <a:ext cx="4764444"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the unique dates on which a transaction/sale occurred in January, but you can’t use DISTINCT keyword</a:t>
            </a:r>
          </a:p>
        </p:txBody>
      </p:sp>
      <p:pic>
        <p:nvPicPr>
          <p:cNvPr id="4" name="Picture 3">
            <a:extLst>
              <a:ext uri="{FF2B5EF4-FFF2-40B4-BE49-F238E27FC236}">
                <a16:creationId xmlns:a16="http://schemas.microsoft.com/office/drawing/2014/main" id="{546C476A-43EC-4B4D-B5B6-CE61F5AD04BD}"/>
              </a:ext>
            </a:extLst>
          </p:cNvPr>
          <p:cNvPicPr>
            <a:picLocks noChangeAspect="1"/>
          </p:cNvPicPr>
          <p:nvPr/>
        </p:nvPicPr>
        <p:blipFill>
          <a:blip r:embed="rId3"/>
          <a:stretch>
            <a:fillRect/>
          </a:stretch>
        </p:blipFill>
        <p:spPr>
          <a:xfrm>
            <a:off x="7864475" y="1454150"/>
            <a:ext cx="1028700" cy="3457575"/>
          </a:xfrm>
          <a:prstGeom prst="rect">
            <a:avLst/>
          </a:prstGeom>
        </p:spPr>
      </p:pic>
    </p:spTree>
    <p:extLst>
      <p:ext uri="{BB962C8B-B14F-4D97-AF65-F5344CB8AC3E}">
        <p14:creationId xmlns:p14="http://schemas.microsoft.com/office/powerpoint/2010/main" val="3483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11</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total sale amount on each day a transaction was made but consider only those dates where more than one customer made a purchase.</a:t>
            </a:r>
          </a:p>
        </p:txBody>
      </p:sp>
      <p:pic>
        <p:nvPicPr>
          <p:cNvPr id="3" name="Picture 2">
            <a:extLst>
              <a:ext uri="{FF2B5EF4-FFF2-40B4-BE49-F238E27FC236}">
                <a16:creationId xmlns:a16="http://schemas.microsoft.com/office/drawing/2014/main" id="{FB991BCC-5599-4B5B-86E6-A528559C676F}"/>
              </a:ext>
            </a:extLst>
          </p:cNvPr>
          <p:cNvPicPr>
            <a:picLocks noChangeAspect="1"/>
          </p:cNvPicPr>
          <p:nvPr/>
        </p:nvPicPr>
        <p:blipFill>
          <a:blip r:embed="rId3"/>
          <a:stretch>
            <a:fillRect/>
          </a:stretch>
        </p:blipFill>
        <p:spPr>
          <a:xfrm>
            <a:off x="6140450" y="2797175"/>
            <a:ext cx="2752725" cy="2114550"/>
          </a:xfrm>
          <a:prstGeom prst="rect">
            <a:avLst/>
          </a:prstGeom>
        </p:spPr>
      </p:pic>
    </p:spTree>
    <p:extLst>
      <p:ext uri="{BB962C8B-B14F-4D97-AF65-F5344CB8AC3E}">
        <p14:creationId xmlns:p14="http://schemas.microsoft.com/office/powerpoint/2010/main" val="107063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12</a:t>
            </a:r>
            <a:endParaRPr dirty="0"/>
          </a:p>
        </p:txBody>
      </p:sp>
      <p:sp>
        <p:nvSpPr>
          <p:cNvPr id="146" name="Google Shape;146;p23"/>
          <p:cNvSpPr txBox="1">
            <a:spLocks noGrp="1"/>
          </p:cNvSpPr>
          <p:nvPr>
            <p:ph type="body" idx="1"/>
          </p:nvPr>
        </p:nvSpPr>
        <p:spPr>
          <a:xfrm>
            <a:off x="729451" y="2078875"/>
            <a:ext cx="4764444"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a list of pair of customer ID and vendor ID where a customer has been billed by same vendor more than once.</a:t>
            </a:r>
          </a:p>
        </p:txBody>
      </p:sp>
      <p:pic>
        <p:nvPicPr>
          <p:cNvPr id="2" name="Picture 1">
            <a:extLst>
              <a:ext uri="{FF2B5EF4-FFF2-40B4-BE49-F238E27FC236}">
                <a16:creationId xmlns:a16="http://schemas.microsoft.com/office/drawing/2014/main" id="{F211440C-0700-4CDB-BFD2-FE2979D90C67}"/>
              </a:ext>
            </a:extLst>
          </p:cNvPr>
          <p:cNvPicPr>
            <a:picLocks noChangeAspect="1"/>
          </p:cNvPicPr>
          <p:nvPr/>
        </p:nvPicPr>
        <p:blipFill>
          <a:blip r:embed="rId3"/>
          <a:stretch>
            <a:fillRect/>
          </a:stretch>
        </p:blipFill>
        <p:spPr>
          <a:xfrm>
            <a:off x="6711950" y="2587625"/>
            <a:ext cx="2181225" cy="2324100"/>
          </a:xfrm>
          <a:prstGeom prst="rect">
            <a:avLst/>
          </a:prstGeom>
        </p:spPr>
      </p:pic>
    </p:spTree>
    <p:extLst>
      <p:ext uri="{BB962C8B-B14F-4D97-AF65-F5344CB8AC3E}">
        <p14:creationId xmlns:p14="http://schemas.microsoft.com/office/powerpoint/2010/main" val="209168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13</a:t>
            </a:r>
            <a:endParaRPr dirty="0"/>
          </a:p>
        </p:txBody>
      </p:sp>
      <p:sp>
        <p:nvSpPr>
          <p:cNvPr id="146" name="Google Shape;146;p23"/>
          <p:cNvSpPr txBox="1">
            <a:spLocks noGrp="1"/>
          </p:cNvSpPr>
          <p:nvPr>
            <p:ph type="body" idx="1"/>
          </p:nvPr>
        </p:nvSpPr>
        <p:spPr>
          <a:xfrm>
            <a:off x="729450" y="2078875"/>
            <a:ext cx="4809416"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Get the total sale amount that each vendor has been independently responsible for, but only considering those vendors whose first transaction was after 1</a:t>
            </a:r>
            <a:r>
              <a:rPr lang="en-US" baseline="30000" dirty="0"/>
              <a:t>st</a:t>
            </a:r>
            <a:r>
              <a:rPr lang="en-US" dirty="0"/>
              <a:t> Feb 2020.</a:t>
            </a:r>
          </a:p>
          <a:p>
            <a:pPr marL="0" lvl="0" indent="0">
              <a:spcAft>
                <a:spcPts val="1600"/>
              </a:spcAft>
              <a:buNone/>
            </a:pPr>
            <a:endParaRPr lang="en-US" dirty="0"/>
          </a:p>
          <a:p>
            <a:pPr marL="0" lvl="0" indent="0">
              <a:spcAft>
                <a:spcPts val="1600"/>
              </a:spcAft>
              <a:buNone/>
            </a:pPr>
            <a:endParaRPr lang="en-US" dirty="0"/>
          </a:p>
        </p:txBody>
      </p:sp>
      <p:pic>
        <p:nvPicPr>
          <p:cNvPr id="3" name="Picture 2">
            <a:extLst>
              <a:ext uri="{FF2B5EF4-FFF2-40B4-BE49-F238E27FC236}">
                <a16:creationId xmlns:a16="http://schemas.microsoft.com/office/drawing/2014/main" id="{1B1E1DDA-FBAF-4011-BBCD-DB3077A9674B}"/>
              </a:ext>
            </a:extLst>
          </p:cNvPr>
          <p:cNvPicPr>
            <a:picLocks noChangeAspect="1"/>
          </p:cNvPicPr>
          <p:nvPr/>
        </p:nvPicPr>
        <p:blipFill>
          <a:blip r:embed="rId3"/>
          <a:stretch>
            <a:fillRect/>
          </a:stretch>
        </p:blipFill>
        <p:spPr>
          <a:xfrm>
            <a:off x="6616700" y="2025650"/>
            <a:ext cx="2276475" cy="2886075"/>
          </a:xfrm>
          <a:prstGeom prst="rect">
            <a:avLst/>
          </a:prstGeom>
        </p:spPr>
      </p:pic>
    </p:spTree>
    <p:extLst>
      <p:ext uri="{BB962C8B-B14F-4D97-AF65-F5344CB8AC3E}">
        <p14:creationId xmlns:p14="http://schemas.microsoft.com/office/powerpoint/2010/main" val="149834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a:t>
            </a:r>
            <a:endParaRPr dirty="0"/>
          </a:p>
        </p:txBody>
      </p:sp>
      <p:sp>
        <p:nvSpPr>
          <p:cNvPr id="129" name="Google Shape;129;p20"/>
          <p:cNvSpPr txBox="1">
            <a:spLocks noGrp="1"/>
          </p:cNvSpPr>
          <p:nvPr>
            <p:ph type="body" idx="1"/>
          </p:nvPr>
        </p:nvSpPr>
        <p:spPr>
          <a:xfrm>
            <a:off x="729450" y="2078874"/>
            <a:ext cx="7688700" cy="2755453"/>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There could be multiple ways to solve the same task, but all the questions in this list can be solved using the concepts discussed till last session. So kindly stick to those</a:t>
            </a:r>
          </a:p>
        </p:txBody>
      </p:sp>
    </p:spTree>
    <p:extLst>
      <p:ext uri="{BB962C8B-B14F-4D97-AF65-F5344CB8AC3E}">
        <p14:creationId xmlns:p14="http://schemas.microsoft.com/office/powerpoint/2010/main" val="19186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Considering only sales (that is, not considering returns or negative sales), find the lowest and highest sale amount that happened between 14</a:t>
            </a:r>
            <a:r>
              <a:rPr lang="en-US" baseline="30000" dirty="0"/>
              <a:t>th</a:t>
            </a:r>
            <a:r>
              <a:rPr lang="en-US" dirty="0"/>
              <a:t> January and 8</a:t>
            </a:r>
            <a:r>
              <a:rPr lang="en-US" baseline="30000" dirty="0"/>
              <a:t>th</a:t>
            </a:r>
            <a:r>
              <a:rPr lang="en-US" dirty="0"/>
              <a:t> April 2020.</a:t>
            </a:r>
          </a:p>
        </p:txBody>
      </p:sp>
      <p:pic>
        <p:nvPicPr>
          <p:cNvPr id="2" name="Picture 1">
            <a:extLst>
              <a:ext uri="{FF2B5EF4-FFF2-40B4-BE49-F238E27FC236}">
                <a16:creationId xmlns:a16="http://schemas.microsoft.com/office/drawing/2014/main" id="{46EB649B-1E7C-4E04-A8D9-C78B5BFF52D9}"/>
              </a:ext>
            </a:extLst>
          </p:cNvPr>
          <p:cNvPicPr>
            <a:picLocks noChangeAspect="1"/>
          </p:cNvPicPr>
          <p:nvPr/>
        </p:nvPicPr>
        <p:blipFill>
          <a:blip r:embed="rId3"/>
          <a:stretch>
            <a:fillRect/>
          </a:stretch>
        </p:blipFill>
        <p:spPr>
          <a:xfrm>
            <a:off x="6102350" y="4111625"/>
            <a:ext cx="2790825" cy="800100"/>
          </a:xfrm>
          <a:prstGeom prst="rect">
            <a:avLst/>
          </a:prstGeom>
        </p:spPr>
      </p:pic>
    </p:spTree>
    <p:extLst>
      <p:ext uri="{BB962C8B-B14F-4D97-AF65-F5344CB8AC3E}">
        <p14:creationId xmlns:p14="http://schemas.microsoft.com/office/powerpoint/2010/main" val="96860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2</a:t>
            </a:r>
            <a:endParaRPr dirty="0"/>
          </a:p>
        </p:txBody>
      </p:sp>
      <p:sp>
        <p:nvSpPr>
          <p:cNvPr id="146" name="Google Shape;14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the first and last date on which a sale happened.</a:t>
            </a:r>
          </a:p>
        </p:txBody>
      </p:sp>
      <p:pic>
        <p:nvPicPr>
          <p:cNvPr id="3" name="Picture 2">
            <a:extLst>
              <a:ext uri="{FF2B5EF4-FFF2-40B4-BE49-F238E27FC236}">
                <a16:creationId xmlns:a16="http://schemas.microsoft.com/office/drawing/2014/main" id="{5ED3693F-81A2-447E-BA8D-3065120C21A5}"/>
              </a:ext>
            </a:extLst>
          </p:cNvPr>
          <p:cNvPicPr>
            <a:picLocks noChangeAspect="1"/>
          </p:cNvPicPr>
          <p:nvPr/>
        </p:nvPicPr>
        <p:blipFill>
          <a:blip r:embed="rId3"/>
          <a:stretch>
            <a:fillRect/>
          </a:stretch>
        </p:blipFill>
        <p:spPr>
          <a:xfrm>
            <a:off x="6759575" y="4102100"/>
            <a:ext cx="2133600" cy="809625"/>
          </a:xfrm>
          <a:prstGeom prst="rect">
            <a:avLst/>
          </a:prstGeom>
        </p:spPr>
      </p:pic>
    </p:spTree>
    <p:extLst>
      <p:ext uri="{BB962C8B-B14F-4D97-AF65-F5344CB8AC3E}">
        <p14:creationId xmlns:p14="http://schemas.microsoft.com/office/powerpoint/2010/main" val="306514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3</a:t>
            </a:r>
            <a:endParaRPr dirty="0"/>
          </a:p>
        </p:txBody>
      </p:sp>
      <p:sp>
        <p:nvSpPr>
          <p:cNvPr id="146" name="Google Shape;146;p23"/>
          <p:cNvSpPr txBox="1">
            <a:spLocks noGrp="1"/>
          </p:cNvSpPr>
          <p:nvPr>
            <p:ph type="body" idx="1"/>
          </p:nvPr>
        </p:nvSpPr>
        <p:spPr>
          <a:xfrm>
            <a:off x="729450" y="2078875"/>
            <a:ext cx="5334071"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the first date that a transaction took place in the month of April</a:t>
            </a:r>
          </a:p>
        </p:txBody>
      </p:sp>
      <p:pic>
        <p:nvPicPr>
          <p:cNvPr id="2" name="Picture 1">
            <a:extLst>
              <a:ext uri="{FF2B5EF4-FFF2-40B4-BE49-F238E27FC236}">
                <a16:creationId xmlns:a16="http://schemas.microsoft.com/office/drawing/2014/main" id="{2A712398-27F2-4FD0-88D6-FFFB05A97D4C}"/>
              </a:ext>
            </a:extLst>
          </p:cNvPr>
          <p:cNvPicPr>
            <a:picLocks noChangeAspect="1"/>
          </p:cNvPicPr>
          <p:nvPr/>
        </p:nvPicPr>
        <p:blipFill>
          <a:blip r:embed="rId3"/>
          <a:stretch>
            <a:fillRect/>
          </a:stretch>
        </p:blipFill>
        <p:spPr>
          <a:xfrm>
            <a:off x="7864475" y="4092575"/>
            <a:ext cx="1028700" cy="819150"/>
          </a:xfrm>
          <a:prstGeom prst="rect">
            <a:avLst/>
          </a:prstGeom>
        </p:spPr>
      </p:pic>
    </p:spTree>
    <p:extLst>
      <p:ext uri="{BB962C8B-B14F-4D97-AF65-F5344CB8AC3E}">
        <p14:creationId xmlns:p14="http://schemas.microsoft.com/office/powerpoint/2010/main" val="11100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4</a:t>
            </a:r>
            <a:endParaRPr dirty="0"/>
          </a:p>
        </p:txBody>
      </p:sp>
      <p:sp>
        <p:nvSpPr>
          <p:cNvPr id="146" name="Google Shape;146;p23"/>
          <p:cNvSpPr txBox="1">
            <a:spLocks noGrp="1"/>
          </p:cNvSpPr>
          <p:nvPr>
            <p:ph type="body" idx="1"/>
          </p:nvPr>
        </p:nvSpPr>
        <p:spPr>
          <a:xfrm>
            <a:off x="729450" y="2078875"/>
            <a:ext cx="5978647"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For each customer, calculate the number of dates he made a trip to the store.</a:t>
            </a:r>
          </a:p>
        </p:txBody>
      </p:sp>
      <p:pic>
        <p:nvPicPr>
          <p:cNvPr id="3" name="Picture 2">
            <a:extLst>
              <a:ext uri="{FF2B5EF4-FFF2-40B4-BE49-F238E27FC236}">
                <a16:creationId xmlns:a16="http://schemas.microsoft.com/office/drawing/2014/main" id="{C3AC694E-BB7F-416A-8D4D-C64A44A414C3}"/>
              </a:ext>
            </a:extLst>
          </p:cNvPr>
          <p:cNvPicPr>
            <a:picLocks noChangeAspect="1"/>
          </p:cNvPicPr>
          <p:nvPr/>
        </p:nvPicPr>
        <p:blipFill>
          <a:blip r:embed="rId3"/>
          <a:stretch>
            <a:fillRect/>
          </a:stretch>
        </p:blipFill>
        <p:spPr>
          <a:xfrm>
            <a:off x="7054850" y="2444750"/>
            <a:ext cx="1838325" cy="2466975"/>
          </a:xfrm>
          <a:prstGeom prst="rect">
            <a:avLst/>
          </a:prstGeom>
        </p:spPr>
      </p:pic>
    </p:spTree>
    <p:extLst>
      <p:ext uri="{BB962C8B-B14F-4D97-AF65-F5344CB8AC3E}">
        <p14:creationId xmlns:p14="http://schemas.microsoft.com/office/powerpoint/2010/main" val="93720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5</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What is wrong with the following query?</a:t>
            </a:r>
          </a:p>
        </p:txBody>
      </p:sp>
      <p:pic>
        <p:nvPicPr>
          <p:cNvPr id="3" name="Picture 2">
            <a:extLst>
              <a:ext uri="{FF2B5EF4-FFF2-40B4-BE49-F238E27FC236}">
                <a16:creationId xmlns:a16="http://schemas.microsoft.com/office/drawing/2014/main" id="{74B86F69-195E-445E-946A-F7A4CB032702}"/>
              </a:ext>
            </a:extLst>
          </p:cNvPr>
          <p:cNvPicPr>
            <a:picLocks noChangeAspect="1"/>
          </p:cNvPicPr>
          <p:nvPr/>
        </p:nvPicPr>
        <p:blipFill>
          <a:blip r:embed="rId3"/>
          <a:stretch>
            <a:fillRect/>
          </a:stretch>
        </p:blipFill>
        <p:spPr>
          <a:xfrm>
            <a:off x="5264150" y="4330700"/>
            <a:ext cx="3629025" cy="581025"/>
          </a:xfrm>
          <a:prstGeom prst="rect">
            <a:avLst/>
          </a:prstGeom>
        </p:spPr>
      </p:pic>
    </p:spTree>
    <p:extLst>
      <p:ext uri="{BB962C8B-B14F-4D97-AF65-F5344CB8AC3E}">
        <p14:creationId xmlns:p14="http://schemas.microsoft.com/office/powerpoint/2010/main" val="106231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6</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What is wrong with the following query?</a:t>
            </a:r>
          </a:p>
        </p:txBody>
      </p:sp>
      <p:pic>
        <p:nvPicPr>
          <p:cNvPr id="3" name="Picture 2">
            <a:extLst>
              <a:ext uri="{FF2B5EF4-FFF2-40B4-BE49-F238E27FC236}">
                <a16:creationId xmlns:a16="http://schemas.microsoft.com/office/drawing/2014/main" id="{13AC3D1E-5936-4CD1-AC4D-9B696A9A3FAD}"/>
              </a:ext>
            </a:extLst>
          </p:cNvPr>
          <p:cNvPicPr>
            <a:picLocks noChangeAspect="1"/>
          </p:cNvPicPr>
          <p:nvPr/>
        </p:nvPicPr>
        <p:blipFill>
          <a:blip r:embed="rId3"/>
          <a:stretch>
            <a:fillRect/>
          </a:stretch>
        </p:blipFill>
        <p:spPr>
          <a:xfrm>
            <a:off x="4816475" y="4311650"/>
            <a:ext cx="4076700" cy="600075"/>
          </a:xfrm>
          <a:prstGeom prst="rect">
            <a:avLst/>
          </a:prstGeom>
        </p:spPr>
      </p:pic>
    </p:spTree>
    <p:extLst>
      <p:ext uri="{BB962C8B-B14F-4D97-AF65-F5344CB8AC3E}">
        <p14:creationId xmlns:p14="http://schemas.microsoft.com/office/powerpoint/2010/main" val="294830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7</a:t>
            </a:r>
            <a:endParaRPr dirty="0"/>
          </a:p>
        </p:txBody>
      </p:sp>
      <p:sp>
        <p:nvSpPr>
          <p:cNvPr id="146" name="Google Shape;146;p23"/>
          <p:cNvSpPr txBox="1">
            <a:spLocks noGrp="1"/>
          </p:cNvSpPr>
          <p:nvPr>
            <p:ph type="body" idx="1"/>
          </p:nvPr>
        </p:nvSpPr>
        <p:spPr>
          <a:xfrm>
            <a:off x="729451" y="2078875"/>
            <a:ext cx="3340380"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the sum of sale amount, the average of sale amount, the max sale amount and the min sale amount for all transactions that took place in the month of March</a:t>
            </a:r>
          </a:p>
        </p:txBody>
      </p:sp>
      <p:pic>
        <p:nvPicPr>
          <p:cNvPr id="3" name="Picture 2">
            <a:extLst>
              <a:ext uri="{FF2B5EF4-FFF2-40B4-BE49-F238E27FC236}">
                <a16:creationId xmlns:a16="http://schemas.microsoft.com/office/drawing/2014/main" id="{DE2613D4-373C-403C-A9AF-B37555D455C8}"/>
              </a:ext>
            </a:extLst>
          </p:cNvPr>
          <p:cNvPicPr>
            <a:picLocks noChangeAspect="1"/>
          </p:cNvPicPr>
          <p:nvPr/>
        </p:nvPicPr>
        <p:blipFill>
          <a:blip r:embed="rId3"/>
          <a:stretch>
            <a:fillRect/>
          </a:stretch>
        </p:blipFill>
        <p:spPr>
          <a:xfrm>
            <a:off x="4273550" y="4149725"/>
            <a:ext cx="4619625" cy="762000"/>
          </a:xfrm>
          <a:prstGeom prst="rect">
            <a:avLst/>
          </a:prstGeom>
        </p:spPr>
      </p:pic>
    </p:spTree>
    <p:extLst>
      <p:ext uri="{BB962C8B-B14F-4D97-AF65-F5344CB8AC3E}">
        <p14:creationId xmlns:p14="http://schemas.microsoft.com/office/powerpoint/2010/main" val="283820211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2266</TotalTime>
  <Words>318</Words>
  <Application>Microsoft Office PowerPoint</Application>
  <PresentationFormat>On-screen Show (16:9)</PresentationFormat>
  <Paragraphs>30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Lato</vt:lpstr>
      <vt:lpstr>Raleway</vt:lpstr>
      <vt:lpstr>Streamline</vt:lpstr>
      <vt:lpstr>Practice Questions</vt:lpstr>
      <vt:lpstr>Instructions</vt:lpstr>
      <vt:lpstr>Task 1</vt:lpstr>
      <vt:lpstr>Task 2</vt:lpstr>
      <vt:lpstr>Task 3</vt:lpstr>
      <vt:lpstr>Task 4</vt:lpstr>
      <vt:lpstr>Task 5</vt:lpstr>
      <vt:lpstr>Task 6</vt:lpstr>
      <vt:lpstr>Task 7</vt:lpstr>
      <vt:lpstr>Task 8</vt:lpstr>
      <vt:lpstr>Task 9</vt:lpstr>
      <vt:lpstr>Task 10</vt:lpstr>
      <vt:lpstr>Task 11</vt:lpstr>
      <vt:lpstr>Task 12</vt:lpstr>
      <vt:lpstr>Task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Class Plan</dc:title>
  <dc:creator>Karan</dc:creator>
  <cp:lastModifiedBy>Mohit Rishi</cp:lastModifiedBy>
  <cp:revision>61</cp:revision>
  <dcterms:modified xsi:type="dcterms:W3CDTF">2021-07-27T16:14:52Z</dcterms:modified>
</cp:coreProperties>
</file>