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627D046-DE07-46A3-A941-581363D4BCB2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4ED40F-0A74-40BD-88F6-BE8BD3E1F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D046-DE07-46A3-A941-581363D4BCB2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D40F-0A74-40BD-88F6-BE8BD3E1F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627D046-DE07-46A3-A941-581363D4BCB2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14ED40F-0A74-40BD-88F6-BE8BD3E1F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D046-DE07-46A3-A941-581363D4BCB2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4ED40F-0A74-40BD-88F6-BE8BD3E1F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D046-DE07-46A3-A941-581363D4BCB2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14ED40F-0A74-40BD-88F6-BE8BD3E1F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27D046-DE07-46A3-A941-581363D4BCB2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14ED40F-0A74-40BD-88F6-BE8BD3E1F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27D046-DE07-46A3-A941-581363D4BCB2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14ED40F-0A74-40BD-88F6-BE8BD3E1F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D046-DE07-46A3-A941-581363D4BCB2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4ED40F-0A74-40BD-88F6-BE8BD3E1F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D046-DE07-46A3-A941-581363D4BCB2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4ED40F-0A74-40BD-88F6-BE8BD3E1F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D046-DE07-46A3-A941-581363D4BCB2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4ED40F-0A74-40BD-88F6-BE8BD3E1F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627D046-DE07-46A3-A941-581363D4BCB2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14ED40F-0A74-40BD-88F6-BE8BD3E1F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27D046-DE07-46A3-A941-581363D4BCB2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14ED40F-0A74-40BD-88F6-BE8BD3E1F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00200"/>
            <a:ext cx="7010400" cy="39624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BEST OFFER FOR YOU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BLOOD &amp; URINE SUGAR FASTING &amp; PP @ 40 ONLY USE CODE FF0205 </a:t>
            </a:r>
            <a:r>
              <a:rPr lang="en-US" i="1" smtClean="0"/>
              <a:t>VALID </a:t>
            </a:r>
            <a:r>
              <a:rPr lang="en-US" i="1" smtClean="0"/>
              <a:t>FOR </a:t>
            </a:r>
            <a:r>
              <a:rPr lang="en-US" i="1" smtClean="0"/>
              <a:t> 10 DAYS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Royal Clinical Laboratory </a:t>
            </a:r>
            <a:r>
              <a:rPr lang="en-US" sz="3600" dirty="0" err="1" smtClean="0"/>
              <a:t>shahabad</a:t>
            </a:r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BEST OFFER FOR YOU BLOOD &amp; URINE SUGAR FASTING &amp; PP @ 40 ONLY USE CODE FF0205 VALID FOR  10 DAYS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OFFER FOR YOU BLOOD &amp; URINE SUGAR FASTING &amp; PP @ 40 ONLY USE CODE FF0205 VALID UPTO 5/2/2021 </dc:title>
  <dc:creator>user</dc:creator>
  <cp:lastModifiedBy>user</cp:lastModifiedBy>
  <cp:revision>3</cp:revision>
  <dcterms:created xsi:type="dcterms:W3CDTF">2021-01-29T13:44:58Z</dcterms:created>
  <dcterms:modified xsi:type="dcterms:W3CDTF">2021-02-04T13:43:19Z</dcterms:modified>
</cp:coreProperties>
</file>