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726FDB-E04B-49E5-BD5C-1DBDDCC78BB8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D600DA-109A-44B2-AA0A-C721E4C8B6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524000"/>
          </a:xfrm>
        </p:spPr>
        <p:txBody>
          <a:bodyPr>
            <a:normAutofit/>
          </a:bodyPr>
          <a:lstStyle/>
          <a:p>
            <a:r>
              <a:rPr lang="kn-IN" sz="4800" dirty="0" smtClean="0">
                <a:solidFill>
                  <a:srgbClr val="FFFF00"/>
                </a:solidFill>
              </a:rPr>
              <a:t>ಪ್ರತಿ ಸೋಮವಾರ ಮತ್ತು ಗುರುವಾರ ಥೈರಾಯ್ಡ್ ಪರೀಕ್ಷೆ ಕೇವಲ 300 / -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7854696" cy="8382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ಪ್ರತಿ ಸೋಮವಾರ ಮತ್ತು ಗುರುವಾರ ಥೈರಾಯ್ಡ್ ಪರೀಕ್ಷೆ ಕೇವಲ 300 /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ಪ್ರತಿ ಸೋಮವಾರ ಮತ್ತು ಗುರುವಾರ ಥೈರಾಯ್ಡ್ ಪರೀಕ್ಷೆ ಕೇವಲ 300 / -</dc:title>
  <dc:creator>user</dc:creator>
  <cp:lastModifiedBy>user</cp:lastModifiedBy>
  <cp:revision>3</cp:revision>
  <dcterms:created xsi:type="dcterms:W3CDTF">2021-04-18T19:39:08Z</dcterms:created>
  <dcterms:modified xsi:type="dcterms:W3CDTF">2021-04-18T19:54:23Z</dcterms:modified>
</cp:coreProperties>
</file>