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FDE25-B6AE-4DC0-83EC-CED528F75252}" type="datetimeFigureOut">
              <a:rPr lang="en-US" smtClean="0"/>
              <a:t>07-Mar-22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1941D-AB35-4E0E-BBC2-0452AEACE9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FDE25-B6AE-4DC0-83EC-CED528F75252}" type="datetimeFigureOut">
              <a:rPr lang="en-US" smtClean="0"/>
              <a:t>07-Mar-22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1941D-AB35-4E0E-BBC2-0452AEACE9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FDE25-B6AE-4DC0-83EC-CED528F75252}" type="datetimeFigureOut">
              <a:rPr lang="en-US" smtClean="0"/>
              <a:t>07-Mar-22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1941D-AB35-4E0E-BBC2-0452AEACE9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FDE25-B6AE-4DC0-83EC-CED528F75252}" type="datetimeFigureOut">
              <a:rPr lang="en-US" smtClean="0"/>
              <a:t>07-Mar-22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1941D-AB35-4E0E-BBC2-0452AEACE9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FDE25-B6AE-4DC0-83EC-CED528F75252}" type="datetimeFigureOut">
              <a:rPr lang="en-US" smtClean="0"/>
              <a:t>07-Mar-22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1941D-AB35-4E0E-BBC2-0452AEACE9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FDE25-B6AE-4DC0-83EC-CED528F75252}" type="datetimeFigureOut">
              <a:rPr lang="en-US" smtClean="0"/>
              <a:t>07-Mar-22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1941D-AB35-4E0E-BBC2-0452AEACE9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FDE25-B6AE-4DC0-83EC-CED528F75252}" type="datetimeFigureOut">
              <a:rPr lang="en-US" smtClean="0"/>
              <a:t>07-Mar-22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1941D-AB35-4E0E-BBC2-0452AEACE9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FDE25-B6AE-4DC0-83EC-CED528F75252}" type="datetimeFigureOut">
              <a:rPr lang="en-US" smtClean="0"/>
              <a:t>07-Mar-22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1941D-AB35-4E0E-BBC2-0452AEACE9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FDE25-B6AE-4DC0-83EC-CED528F75252}" type="datetimeFigureOut">
              <a:rPr lang="en-US" smtClean="0"/>
              <a:t>07-Mar-22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1941D-AB35-4E0E-BBC2-0452AEACE9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FDE25-B6AE-4DC0-83EC-CED528F75252}" type="datetimeFigureOut">
              <a:rPr lang="en-US" smtClean="0"/>
              <a:t>07-Mar-22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1941D-AB35-4E0E-BBC2-0452AEACE9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FDE25-B6AE-4DC0-83EC-CED528F75252}" type="datetimeFigureOut">
              <a:rPr lang="en-US" smtClean="0"/>
              <a:t>07-Mar-22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1941D-AB35-4E0E-BBC2-0452AEACE9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FDE25-B6AE-4DC0-83EC-CED528F75252}" type="datetimeFigureOut">
              <a:rPr lang="en-US" smtClean="0"/>
              <a:t>07-Mar-22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1941D-AB35-4E0E-BBC2-0452AEACE9F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1400" dirty="0" smtClean="0"/>
              <a:t>ROYAL CLINICAL LAB SHAHABAD  celebrates the spirit of International Women's Day 2022 Avail a special offer   50% DISCOUNT on All Lab  Testing  Applicable only for </a:t>
            </a:r>
            <a:r>
              <a:rPr lang="en-US" sz="1400" dirty="0" err="1" smtClean="0"/>
              <a:t>women.Validity</a:t>
            </a:r>
            <a:r>
              <a:rPr lang="en-US" sz="1400" dirty="0" smtClean="0"/>
              <a:t> Period - 8th - 9th March - 2022.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36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ROYAL CLINICAL LAB SHAHABAD  celebrates the spirit of International Women's Day 2022 Avail a special offer   50% DISCOUNT on All Lab  Testing  Applicable only for women.Validity Period - 8th - 9th March - 2022.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ROYAL CLINICAL LAB SHAHABAD  celebrates the spirit of International Women's Day 2022 Avail a special offer   50% DISCOUNT on All Lab  Testing  Applicable only for women.Validity Period - 8th - 9th March - 2022.</dc:title>
  <dc:creator>user</dc:creator>
  <cp:lastModifiedBy>user</cp:lastModifiedBy>
  <cp:revision>1</cp:revision>
  <dcterms:created xsi:type="dcterms:W3CDTF">2022-03-07T10:05:34Z</dcterms:created>
  <dcterms:modified xsi:type="dcterms:W3CDTF">2022-03-07T10:08:43Z</dcterms:modified>
</cp:coreProperties>
</file>