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7" r:id="rId4"/>
  </p:sldMasterIdLst>
  <p:notesMasterIdLst>
    <p:notesMasterId r:id="rId22"/>
  </p:notesMasterIdLst>
  <p:handoutMasterIdLst>
    <p:handoutMasterId r:id="rId23"/>
  </p:handoutMasterIdLst>
  <p:sldIdLst>
    <p:sldId id="277" r:id="rId5"/>
    <p:sldId id="399" r:id="rId6"/>
    <p:sldId id="400" r:id="rId7"/>
    <p:sldId id="408" r:id="rId8"/>
    <p:sldId id="401" r:id="rId9"/>
    <p:sldId id="402" r:id="rId10"/>
    <p:sldId id="403" r:id="rId11"/>
    <p:sldId id="411" r:id="rId12"/>
    <p:sldId id="404" r:id="rId13"/>
    <p:sldId id="417" r:id="rId14"/>
    <p:sldId id="418" r:id="rId15"/>
    <p:sldId id="419" r:id="rId16"/>
    <p:sldId id="420" r:id="rId17"/>
    <p:sldId id="421" r:id="rId18"/>
    <p:sldId id="405" r:id="rId19"/>
    <p:sldId id="406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91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1.wav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  <a:endParaRPr lang="en-US" sz="2400" i="1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altLang="en-US" sz="2400" b="1" dirty="0">
                <a:solidFill>
                  <a:srgbClr val="000000"/>
                </a:solidFill>
              </a:rPr>
              <a:t>Computer Science Engineering - Big Data Analytics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Stock Price Prediction</a:t>
            </a:r>
            <a:endParaRPr lang="en-I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2715" y="4713605"/>
            <a:ext cx="3561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/>
          </a:p>
          <a:p>
            <a:r>
              <a:rPr lang="en-US" sz="2000" dirty="0"/>
              <a:t>Mohit Kumar Daga</a:t>
            </a:r>
            <a:r>
              <a:rPr lang="en-IN" altLang="en-US" sz="2000" dirty="0"/>
              <a:t>  - </a:t>
            </a:r>
            <a:r>
              <a:rPr lang="en-US" sz="2000" dirty="0"/>
              <a:t>20BCS4416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394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Ravneet Kaur 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SCALED CLOSE_PRICE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Content Placeholder 5" descr="res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27835"/>
            <a:ext cx="10515600" cy="3402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TRAIN DATA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6" name="Content Placeholder 5" descr="re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518" y="1813560"/>
            <a:ext cx="10514965" cy="3230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COMPLETE DATASET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res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76425"/>
            <a:ext cx="10515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NEXT 30 - DAY PREDICTION 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re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883" y="1945005"/>
            <a:ext cx="10516235" cy="3577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FINAL PLOT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res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518" y="1899285"/>
            <a:ext cx="10514965" cy="3458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Conclusion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1850"/>
            <a:ext cx="10515600" cy="4351338"/>
          </a:xfrm>
        </p:spPr>
        <p:txBody>
          <a:bodyPr>
            <a:normAutofit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this project, we are predicting closing stock price of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TESLA (TSLA) organization.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 developed a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machine learning model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for predicting close stock price using LSTM algorithm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We have applied datasets belonging to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Yahoo Finance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and achieved a good predicting model with very less difference in RMSE (Root Mean Square Error) values of training and testing data.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just">
              <a:lnSpc>
                <a:spcPct val="150000"/>
              </a:lnSpc>
            </a:pP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There is still a hope of improvement in the accuracy of the model, using different tecniques and features.</a:t>
            </a:r>
            <a:endParaRPr lang="en-I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grpSp>
        <p:nvGrpSpPr>
          <p:cNvPr id="121" name="그룹 4"/>
          <p:cNvGrpSpPr/>
          <p:nvPr/>
        </p:nvGrpSpPr>
        <p:grpSpPr>
          <a:xfrm rot="20700000">
            <a:off x="384810" y="327025"/>
            <a:ext cx="1401445" cy="1664335"/>
            <a:chOff x="4737812" y="2390015"/>
            <a:chExt cx="3159394" cy="3764690"/>
          </a:xfrm>
        </p:grpSpPr>
        <p:grpSp>
          <p:nvGrpSpPr>
            <p:cNvPr id="122" name="Group 121"/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27" name="Rectangle 8"/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28" name="Rectangle 8"/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29" name="Rectangle 8"/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30" name="Rectangle 8"/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  <p:sp>
            <p:nvSpPr>
              <p:cNvPr id="131" name="Rectangle 8"/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 sz="2700"/>
              </a:p>
            </p:txBody>
          </p:sp>
        </p:grpSp>
        <p:sp>
          <p:nvSpPr>
            <p:cNvPr id="123" name="Rounded Rectangle 1"/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4" name="Rounded Rectangle 1"/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5" name="Rounded Rectangle 1"/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  <p:sp>
          <p:nvSpPr>
            <p:cNvPr id="126" name="Rounded Rectangle 1"/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Future Scope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1247775"/>
            <a:ext cx="7943215" cy="4351655"/>
          </a:xfrm>
        </p:spPr>
        <p:txBody>
          <a:bodyPr>
            <a:noAutofit/>
          </a:bodyPr>
          <a:lstStyle/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dding more parameters and factors like the financial ratios, multiple instances, etc.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more the parameters are taken into account more will be the accuracy.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algorithms can also be applied for analyzing the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contents of public comments and thus determine patterns/relationships between the customer and the corporate employee.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the future, we plan to integrate neural network with some other techniques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can be used to identify optimal network architecture and training parameters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and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ability to account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for some uncertainty produced by the neural network predictions.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7" name="Content Placeholder 6" descr="accurac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610600" y="365125"/>
            <a:ext cx="3246120" cy="3101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Outline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Introduction to Project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Problem Formulation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Objectives of the work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Methodology used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  <a:endParaRPr lang="en-US" spc="-1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Conclusion</a:t>
            </a:r>
            <a:endParaRPr lang="en-US" spc="-1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Future Scope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8226425" y="-10795"/>
            <a:ext cx="2820670" cy="3985895"/>
            <a:chOff x="808111" y="-20084"/>
            <a:chExt cx="3896959" cy="5507649"/>
          </a:xfrm>
        </p:grpSpPr>
        <p:grpSp>
          <p:nvGrpSpPr>
            <p:cNvPr id="137" name="Group 136"/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ounded Rectangle 51"/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5" y="0"/>
            <a:ext cx="5936615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Introduction to Project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14" name="Content Placeholder 13"/>
          <p:cNvSpPr/>
          <p:nvPr>
            <p:ph sz="half" idx="2"/>
          </p:nvPr>
        </p:nvSpPr>
        <p:spPr>
          <a:xfrm>
            <a:off x="838200" y="3325495"/>
            <a:ext cx="4657090" cy="3395980"/>
          </a:xfrm>
        </p:spPr>
        <p:txBody>
          <a:bodyPr>
            <a:normAutofit/>
          </a:bodyPr>
          <a:p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 Stock is a security that represents the ownership of a fraction of the issuing corporation.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Market is a public entity for trading of company stocks (shares).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93000"/>
          </a:blip>
          <a:srcRect/>
          <a:stretch>
            <a:fillRect t="-1000" r="1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735060" y="357505"/>
            <a:ext cx="3096260" cy="5773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Stock 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price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 prediction aims to determine the future movement of the stock value of a financial exchange.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The accurate prediction of share price movement will lead to more profit investors can make.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15290" y="357505"/>
            <a:ext cx="5499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STOCK PRICE PREDICTION</a:t>
            </a:r>
            <a:endParaRPr lang="en-I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Problem Formulation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795" y="1885950"/>
            <a:ext cx="4674870" cy="42913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rate of investment in Stock Market is very low due to lack of knowledge and availability of other Financial instruments.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2400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Stock Price Prediction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Minimize the losses</a:t>
            </a:r>
            <a:endParaRPr lang="en-US" sz="205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Helpful for Amateurs</a:t>
            </a:r>
            <a:endParaRPr lang="en-US" sz="205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the habit of complete analysis.</a:t>
            </a:r>
            <a:endParaRPr lang="en-US" sz="205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9" name="Content Placeholder 8" descr="risk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54675" y="1691005"/>
            <a:ext cx="5967095" cy="380555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suction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Objectives </a:t>
            </a:r>
            <a:r>
              <a:rPr 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of the Work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objective of the proposed	 work is to study and improve the deep learning algorithms to predict the stock price.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Technical part is performed in jupyter notebook u</a:t>
            </a: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ng Python and its libraries.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stock-analysi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94120" y="1825625"/>
            <a:ext cx="4936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844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Methodology used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31" name="image12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013450" y="1410335"/>
            <a:ext cx="5340985" cy="531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074420" y="1435100"/>
            <a:ext cx="481393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Data Splitting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Price Dataset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Data Processing &amp; Cleaning 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 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Testing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Data Training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Define LSTM Model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Testing &amp; Evaluation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 Data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 Model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Final Output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Error Count / Comparison</a:t>
            </a: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80000">
            <a:off x="-42545" y="31115"/>
            <a:ext cx="1607185" cy="1939290"/>
            <a:chOff x="1105009" y="665240"/>
            <a:chExt cx="3688534" cy="5244116"/>
          </a:xfrm>
        </p:grpSpPr>
        <p:sp>
          <p:nvSpPr>
            <p:cNvPr id="33" name="Freeform: Shape 32"/>
            <p:cNvSpPr/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ko-KR" altLang="en-US" sz="2700"/>
            </a:p>
          </p:txBody>
        </p:sp>
        <p:sp>
          <p:nvSpPr>
            <p:cNvPr id="34" name="Freeform: Shape 33"/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ko-KR" altLang="en-US" sz="27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Long Short Term Memory</a:t>
            </a:r>
            <a:endParaRPr lang="en-IN" altLang="en-US" sz="40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image9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514465" y="2144395"/>
            <a:ext cx="4839335" cy="25692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8815" y="1691005"/>
            <a:ext cx="5417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Long short-term memory network (LSTM) is a particular form of recurrent neural network (RNN)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is used instead of RNN to avoid exploding and vanishing gradients.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LSTMs are widely used for sequence prediction problems and have proven to be extremely effective.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can store past important information and forget the information that is not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needed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370"/>
            <a:ext cx="5181600" cy="44869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OPEN vs CLOSE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  <p:pic>
        <p:nvPicPr>
          <p:cNvPr id="5" name="Content Placeholder 4" descr="res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169160"/>
            <a:ext cx="10515600" cy="4187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0</TotalTime>
  <Words>3156</Words>
  <Application>WPS Presentation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King</vt:lpstr>
      <vt:lpstr>Segoe Print</vt:lpstr>
      <vt:lpstr>Casper</vt:lpstr>
      <vt:lpstr>Yu Gothic UI</vt:lpstr>
      <vt:lpstr>Karla</vt:lpstr>
      <vt:lpstr>Times New Roman</vt:lpstr>
      <vt:lpstr>MV Boli</vt:lpstr>
      <vt:lpstr>Comic Sans MS</vt:lpstr>
      <vt:lpstr>Microsoft YaHei</vt:lpstr>
      <vt:lpstr>Arial Unicode MS</vt:lpstr>
      <vt:lpstr>Calibri Light</vt:lpstr>
      <vt:lpstr>Calibri</vt:lpstr>
      <vt:lpstr>1_Office Theme</vt:lpstr>
      <vt:lpstr>2_Office Theme</vt:lpstr>
      <vt:lpstr>Contents Slide Master</vt:lpstr>
      <vt:lpstr>PowerPoint 演示文稿</vt:lpstr>
      <vt:lpstr>Outline</vt:lpstr>
      <vt:lpstr>Introduction to Project</vt:lpstr>
      <vt:lpstr>PowerPoint 演示文稿</vt:lpstr>
      <vt:lpstr>Problem Formulation</vt:lpstr>
      <vt:lpstr>Objectives of the Work</vt:lpstr>
      <vt:lpstr>Methodology used</vt:lpstr>
      <vt:lpstr>Long Short Term Memory</vt:lpstr>
      <vt:lpstr>Results and Outputs</vt:lpstr>
      <vt:lpstr>SCALED CLOSE_PRICE</vt:lpstr>
      <vt:lpstr>ACTUAL vs PREDICTED ON TRAIN DATA</vt:lpstr>
      <vt:lpstr>ACTUAL vs PREDICTED ON COMPLETE DATASET</vt:lpstr>
      <vt:lpstr>NEXT 30 - DAY PREDICTION </vt:lpstr>
      <vt:lpstr>FINAL PLOT</vt:lpstr>
      <vt:lpstr>Conclusion</vt:lpstr>
      <vt:lpstr>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user</cp:lastModifiedBy>
  <cp:revision>503</cp:revision>
  <dcterms:created xsi:type="dcterms:W3CDTF">2019-01-09T10:33:00Z</dcterms:created>
  <dcterms:modified xsi:type="dcterms:W3CDTF">2022-11-15T18:33:19Z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7D24A646E51943F481756A4CC2D6FE6A</vt:lpwstr>
  </property>
  <property fmtid="{D5CDD505-2E9C-101B-9397-08002B2CF9AE}" pid="3" name="KSOProductBuildVer">
    <vt:lpwstr>1033-11.2.0.11214</vt:lpwstr>
  </property>
</Properties>
</file>