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&lt;Student Name&gt;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Insert related links for Excel file, PowerBI file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248771" y="741871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Created a pivot table of sales by country , profit by segment , profit by product , profit by country to brief summarise data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5A6A0-2A62-2331-6C0F-2DA9669F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1" y="1463418"/>
            <a:ext cx="7510182" cy="3680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77549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Using data analysis tool descriptive analysis is performed over data and found out mean, median, mode, variance and other measure of numerical columns to identify  statistics of data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861C7-6A96-6CF0-03FE-888C3B68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53" y="1636799"/>
            <a:ext cx="7550842" cy="3506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79566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Graphical charts created using data table and different columns and identify sales variation with country, segment product and Time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B5B52-3263-D3FD-3301-C71225DC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3" y="1351071"/>
            <a:ext cx="6434416" cy="3792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782213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New schema create named wester_country and using table data import wizard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able created and some basics SQL queries performed using group by , order by and where clauses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92CDB49-2DED-3F9E-BB87-7E2C77CB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40541"/>
            <a:ext cx="7265166" cy="340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768766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Using Get data tab and selecting mysql database , connected to mysql server, imported table, then using power query editor column datatype and column names corrected 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BB12AC-5396-91D6-9B52-9B633CA1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0194"/>
            <a:ext cx="4760259" cy="33401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163875-E57E-A033-68DE-870307D06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259" y="1803300"/>
            <a:ext cx="4391211" cy="334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76381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Dashboard created showing all graphs as requested in question and also created new measure name profit margin shows profit percentage over sales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82241D-113B-CA4F-FEAB-B694CCEB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566"/>
            <a:ext cx="4511488" cy="3432360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7D107D-7038-5B07-7DF0-4AF8B9A6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88" y="1761566"/>
            <a:ext cx="4632512" cy="3381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The most popular and successful product is Paseo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Nation with the Best performance are USA, Canada followed by France, Germany and Mexico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The Enterprises Segment is losing money.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The government Sector is the most lucrative industry. 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Montserrat"/>
                <a:ea typeface="Montserrat"/>
                <a:cs typeface="Montserrat"/>
                <a:sym typeface="Montserrat"/>
              </a:rPr>
              <a:t>With sales rising in the fourth quarter each year, this is the time to focus on marketing.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315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SemiBold</vt:lpstr>
      <vt:lpstr>Montserrat</vt:lpstr>
      <vt:lpstr>Arial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Sharma, Mohit</cp:lastModifiedBy>
  <cp:revision>5</cp:revision>
  <dcterms:modified xsi:type="dcterms:W3CDTF">2023-08-14T15:21:49Z</dcterms:modified>
</cp:coreProperties>
</file>