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idul arora" initials="ma" lastIdx="1" clrIdx="0">
    <p:extLst>
      <p:ext uri="{19B8F6BF-5375-455C-9EA6-DF929625EA0E}">
        <p15:presenceInfo xmlns:p15="http://schemas.microsoft.com/office/powerpoint/2012/main" userId="mridul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54E6A-A945-4A14-A888-BA8F99D3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8147" y="2658002"/>
            <a:ext cx="2086927" cy="1570196"/>
          </a:xfrm>
          <a:prstGeom prst="rect">
            <a:avLst/>
          </a:prstGeom>
          <a:gradFill>
            <a:gsLst>
              <a:gs pos="8900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C63B9FA-4B65-4B80-BCC8-F89E8AC81BAC}"/>
              </a:ext>
            </a:extLst>
          </p:cNvPr>
          <p:cNvSpPr>
            <a:spLocks noGrp="1"/>
          </p:cNvSpPr>
          <p:nvPr/>
        </p:nvSpPr>
        <p:spPr>
          <a:xfrm>
            <a:off x="679063" y="4385002"/>
            <a:ext cx="7766936" cy="2008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Submitted By: 		</a:t>
            </a:r>
          </a:p>
          <a:p>
            <a:pPr algn="l"/>
            <a:r>
              <a:rPr lang="en-US" sz="1800" b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KSHITIJ SRIVASTAVA </a:t>
            </a:r>
          </a:p>
          <a:p>
            <a:pPr algn="l"/>
            <a:r>
              <a:rPr lang="en-US" sz="1800" b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MOHIT RATHAUR</a:t>
            </a:r>
          </a:p>
          <a:p>
            <a:pPr algn="l"/>
            <a:r>
              <a:rPr lang="en-US" sz="1800" b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MRIDUL ARORA</a:t>
            </a:r>
          </a:p>
          <a:p>
            <a:pPr algn="l"/>
            <a:r>
              <a:rPr lang="en-US" sz="1800" b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PRASHANT GUPTA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2C7A32-F297-4A79-97E5-75554E89FDB9}"/>
              </a:ext>
            </a:extLst>
          </p:cNvPr>
          <p:cNvSpPr>
            <a:spLocks noGrp="1"/>
          </p:cNvSpPr>
          <p:nvPr/>
        </p:nvSpPr>
        <p:spPr>
          <a:xfrm>
            <a:off x="247934" y="576864"/>
            <a:ext cx="11696132" cy="192433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u="sng" dirty="0">
                <a:sym typeface="+mn-ea"/>
              </a:rPr>
            </a:br>
            <a:r>
              <a:rPr lang="en-US" sz="3200" b="1" i="1" u="sng" dirty="0">
                <a:solidFill>
                  <a:schemeClr val="bg1">
                    <a:lumMod val="95000"/>
                    <a:lumOff val="5000"/>
                  </a:schemeClr>
                </a:solidFill>
                <a:sym typeface="+mn-ea"/>
              </a:rPr>
              <a:t>MARGDARSHAK</a:t>
            </a:r>
            <a:br>
              <a:rPr lang="en-US" sz="3200" b="1" i="1" dirty="0">
                <a:solidFill>
                  <a:schemeClr val="bg1">
                    <a:lumMod val="95000"/>
                    <a:lumOff val="5000"/>
                  </a:schemeClr>
                </a:solidFill>
                <a:sym typeface="+mn-ea"/>
              </a:rPr>
            </a:br>
            <a:r>
              <a:rPr lang="en-US" sz="2800" b="1" i="1" dirty="0">
                <a:solidFill>
                  <a:schemeClr val="bg1">
                    <a:lumMod val="95000"/>
                    <a:lumOff val="5000"/>
                  </a:schemeClr>
                </a:solidFill>
                <a:sym typeface="+mn-ea"/>
              </a:rPr>
              <a:t>Android Based Tourist Guide</a:t>
            </a:r>
            <a:endParaRPr lang="en-US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E6E08-51A9-40A6-AD9A-5F5612EE9AA4}"/>
              </a:ext>
            </a:extLst>
          </p:cNvPr>
          <p:cNvSpPr txBox="1"/>
          <p:nvPr/>
        </p:nvSpPr>
        <p:spPr>
          <a:xfrm>
            <a:off x="7427748" y="4385002"/>
            <a:ext cx="3425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GUIDED BY:-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Ms. PRIYANKA UPADHYAY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Assistant Professor , CSE DEPT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8" name="Picture 7" descr="Image result for AKGEC logo">
            <a:extLst>
              <a:ext uri="{FF2B5EF4-FFF2-40B4-BE49-F238E27FC236}">
                <a16:creationId xmlns:a16="http://schemas.microsoft.com/office/drawing/2014/main" id="{105545E8-7F90-4B59-8E23-AF3739F622DE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361" y="464224"/>
            <a:ext cx="952500" cy="95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190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1E5C-05D1-4397-8301-D616B014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73413"/>
            <a:ext cx="10353761" cy="606357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 screenshots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30773-62DB-4EB1-8346-295CC0BBB2D4}"/>
              </a:ext>
            </a:extLst>
          </p:cNvPr>
          <p:cNvSpPr/>
          <p:nvPr/>
        </p:nvSpPr>
        <p:spPr>
          <a:xfrm>
            <a:off x="913795" y="2830749"/>
            <a:ext cx="3346315" cy="1196502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CATEGORICAL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37D91-185E-421B-B04E-1C51D287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68" y="1215957"/>
            <a:ext cx="3035029" cy="5447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629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1B9D-C836-4D61-93BC-57E009B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86902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 screenshots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4BFEB-768B-437B-A6D8-976E6936E262}"/>
              </a:ext>
            </a:extLst>
          </p:cNvPr>
          <p:cNvSpPr/>
          <p:nvPr/>
        </p:nvSpPr>
        <p:spPr>
          <a:xfrm>
            <a:off x="913795" y="2830749"/>
            <a:ext cx="3346315" cy="1196502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 VIEW AND MAP VIEW</a:t>
            </a:r>
            <a:endParaRPr lang="en-IN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B458B-8D30-4951-8929-C2BFEB00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78" y="1442935"/>
            <a:ext cx="2683674" cy="48054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4F7032-48CA-4554-BABA-FBC51C37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31" y="1442935"/>
            <a:ext cx="2683674" cy="48054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872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54DE-0D4C-419A-8BC3-AFDED0AB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64723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 screenshots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0DBD3-B4F3-4B73-91C5-9DCF9CB66160}"/>
              </a:ext>
            </a:extLst>
          </p:cNvPr>
          <p:cNvSpPr/>
          <p:nvPr/>
        </p:nvSpPr>
        <p:spPr>
          <a:xfrm>
            <a:off x="913795" y="2830749"/>
            <a:ext cx="3346315" cy="1196502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LOCATION DETAILS AND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283CD-1633-42C1-B5BB-B567C3CD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767" y="1420237"/>
            <a:ext cx="2791433" cy="51459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36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E670-250A-48AC-A49A-280F7226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03634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 screenshots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D746B-DEB7-47BC-BA7B-9937096BF97E}"/>
              </a:ext>
            </a:extLst>
          </p:cNvPr>
          <p:cNvSpPr/>
          <p:nvPr/>
        </p:nvSpPr>
        <p:spPr>
          <a:xfrm>
            <a:off x="913795" y="2830749"/>
            <a:ext cx="3346315" cy="1196502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REWARDS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A567C-1293-4576-A91F-5264154F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22" y="1384570"/>
            <a:ext cx="2762656" cy="48638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0043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C0C6-DDB2-4BAE-AB16-1AC2AEB1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71728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 screenshots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85A1-7D2A-4912-8033-AF27D53B8154}"/>
              </a:ext>
            </a:extLst>
          </p:cNvPr>
          <p:cNvSpPr/>
          <p:nvPr/>
        </p:nvSpPr>
        <p:spPr>
          <a:xfrm>
            <a:off x="913795" y="2830749"/>
            <a:ext cx="3346315" cy="1196502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 FEEDBACK</a:t>
            </a:r>
            <a:endParaRPr lang="en-IN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EAAE1-0C4A-438C-A75C-D24C1A21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10" y="1381329"/>
            <a:ext cx="2681037" cy="50389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216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9C80-FB90-4581-BF1E-89BF619E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4254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 screenshots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E697F-90F8-4AEC-BE0B-0A762D545015}"/>
              </a:ext>
            </a:extLst>
          </p:cNvPr>
          <p:cNvSpPr/>
          <p:nvPr/>
        </p:nvSpPr>
        <p:spPr>
          <a:xfrm>
            <a:off x="913795" y="2830749"/>
            <a:ext cx="3346315" cy="1196502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CONTACT 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A5761E-63E1-4933-ADD9-E21D4721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72" y="1556425"/>
            <a:ext cx="2724322" cy="49611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6320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EEF2-B056-414C-83D1-AE80F2E2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84179"/>
          </a:xfrm>
        </p:spPr>
        <p:txBody>
          <a:bodyPr/>
          <a:lstStyle/>
          <a:p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Main.dart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file screenshot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A7224-5719-432D-814E-726DA6A1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7" y="1614792"/>
            <a:ext cx="11770467" cy="48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E94-CB28-4C67-9E4D-6694550A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41821"/>
            <a:ext cx="10353761" cy="68230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Firebase screenshot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9F016-BE7F-4149-8F8B-4CF64FE2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2" y="1384183"/>
            <a:ext cx="10824863" cy="50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1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AFAD-887D-4AF7-8713-2EA3533E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8145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E26D4C-F580-4A0A-8082-E3FA4D4A1CAC}"/>
              </a:ext>
            </a:extLst>
          </p:cNvPr>
          <p:cNvSpPr/>
          <p:nvPr/>
        </p:nvSpPr>
        <p:spPr>
          <a:xfrm>
            <a:off x="913795" y="2208178"/>
            <a:ext cx="10353761" cy="4040221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system works fine and all the locations can be seen without any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no distractions within the app that can irritate the user.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design is very simple and every button has its clear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earn rewards and redeem them through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view helps user to find location by simply looking in the category it belong.</a:t>
            </a:r>
          </a:p>
        </p:txBody>
      </p:sp>
    </p:spTree>
    <p:extLst>
      <p:ext uri="{BB962C8B-B14F-4D97-AF65-F5344CB8AC3E}">
        <p14:creationId xmlns:p14="http://schemas.microsoft.com/office/powerpoint/2010/main" val="212790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542D-A241-44EC-A6FB-7B067C91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71" y="2622958"/>
            <a:ext cx="10353761" cy="1326321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Georgia" panose="020405020504050203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E1D8F-963F-432C-ABCA-56F0F88D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16528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MARGDARSHAK?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A3D24-3321-4002-B3E1-769FE1864323}"/>
              </a:ext>
            </a:extLst>
          </p:cNvPr>
          <p:cNvSpPr/>
          <p:nvPr/>
        </p:nvSpPr>
        <p:spPr>
          <a:xfrm>
            <a:off x="1226191" y="2181137"/>
            <a:ext cx="9739618" cy="3665990"/>
          </a:xfrm>
          <a:prstGeom prst="rect">
            <a:avLst/>
          </a:prstGeom>
          <a:gradFill>
            <a:gsLst>
              <a:gs pos="10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tag line says “ 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MARGDARSHAK</a:t>
            </a:r>
            <a:r>
              <a:rPr lang="en-US" sz="20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”.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a complete android application on the internet that is dedicated to travel. A great app to search any type of place near your location. You can search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ourist Places, Bank, ATM, Café,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ight Club, Hospital,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epartmental Stores, Hotels and many more places near you.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all the details about the place like Contact, Rating, User Reviews and Images.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tap and Go anywhere you want!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3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316D-28D9-46BF-8FB4-21620783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 of MARGDARSHAK</a:t>
            </a:r>
            <a:r>
              <a:rPr lang="en-IN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6C271-E090-450F-BF5F-9AD588B9C75D}"/>
              </a:ext>
            </a:extLst>
          </p:cNvPr>
          <p:cNvSpPr/>
          <p:nvPr/>
        </p:nvSpPr>
        <p:spPr>
          <a:xfrm>
            <a:off x="1610954" y="2139193"/>
            <a:ext cx="8959442" cy="3865927"/>
          </a:xfrm>
          <a:prstGeom prst="rect">
            <a:avLst/>
          </a:prstGeom>
          <a:gradFill>
            <a:gsLst>
              <a:gs pos="10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provide location base services for tourist using GPS coordinates.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calculate distance between current locations to desired location.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provide basic information about the tourist spots.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facilitate tourism industry by using modern technologies to boost tourism.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make available desired direction services and compass for right direction.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give rewards to users for certain actions.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53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CBC9-DACD-4ECB-9B4B-CEDAA566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and limitations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E41D3-0E81-4853-9680-333895D2DECA}"/>
              </a:ext>
            </a:extLst>
          </p:cNvPr>
          <p:cNvSpPr/>
          <p:nvPr/>
        </p:nvSpPr>
        <p:spPr>
          <a:xfrm>
            <a:off x="1749229" y="1837189"/>
            <a:ext cx="8693542" cy="4629863"/>
          </a:xfrm>
          <a:prstGeom prst="rect">
            <a:avLst/>
          </a:prstGeom>
          <a:gradFill>
            <a:gsLst>
              <a:gs pos="10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Scope </a:t>
            </a:r>
            <a:endParaRPr lang="en-IN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supports almost 90% android phones. 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searching a location using Internet we can use that location data outline.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can be use without sign-up.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 will be able to earn rewards for certain actions.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Limitation</a:t>
            </a:r>
            <a:endParaRPr lang="en-IN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required a device (smart phones) which should have installed android operating System.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could only locate the locations which the developer marked on the map by custom markers.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Internet, global positioning system (GPS) and cellular data required continuously.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cannot be run on personal computers without any virtual device.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27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BF21-EAEB-4927-A8AA-F61EAB5A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used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EF2F2-EF93-4953-8418-A1E48A5762AD}"/>
              </a:ext>
            </a:extLst>
          </p:cNvPr>
          <p:cNvSpPr/>
          <p:nvPr/>
        </p:nvSpPr>
        <p:spPr>
          <a:xfrm>
            <a:off x="675581" y="1935922"/>
            <a:ext cx="7839245" cy="2080470"/>
          </a:xfrm>
          <a:prstGeom prst="rect">
            <a:avLst/>
          </a:prstGeom>
          <a:gradFill>
            <a:gsLst>
              <a:gs pos="45000">
                <a:srgbClr val="BADF8C"/>
              </a:gs>
              <a:gs pos="10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is the official integrated development environment for Google's Android operating system, built on JetBrains' IntelliJ IDEA software and designed specifically for Android development.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a unified environment where you can build apps for 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phones, tablets, 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Wear, 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TV, and 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Auto. Structured code modules allow you to divide your project into units of functionality that you can independently build, test, and debug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F11CB-EE47-4529-85A5-8BB823FF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720" y="1935921"/>
            <a:ext cx="2285033" cy="20804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D3F8F0-2EC6-49B6-83AD-8460D0379D00}"/>
              </a:ext>
            </a:extLst>
          </p:cNvPr>
          <p:cNvSpPr/>
          <p:nvPr/>
        </p:nvSpPr>
        <p:spPr>
          <a:xfrm>
            <a:off x="3884102" y="4481657"/>
            <a:ext cx="7885652" cy="2080470"/>
          </a:xfrm>
          <a:prstGeom prst="rect">
            <a:avLst/>
          </a:prstGeom>
          <a:gradFill>
            <a:gsLst>
              <a:gs pos="48000">
                <a:srgbClr val="BADF8C"/>
              </a:gs>
              <a:gs pos="96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FLUTTER: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 is an open-source UI software development kit created by Google. It is used to develop applications for Android, iOS, Linux, Mac, Windows, Google Fuchsia and the web from a single codebase. The first version of Flutter was known as codename "Sky" and ran on the Android operating system.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you can use one programming language and one codebase to create two different apps (for iOS and </a:t>
            </a:r>
            <a:r>
              <a:rPr lang="en-US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2495C-728B-4CD5-AFCB-1F857C2E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2" y="4481657"/>
            <a:ext cx="1933394" cy="19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1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B852-BED2-4906-8757-E2A5339F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used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BF706-419E-4CE7-B383-9EEABB0FE90A}"/>
              </a:ext>
            </a:extLst>
          </p:cNvPr>
          <p:cNvSpPr/>
          <p:nvPr/>
        </p:nvSpPr>
        <p:spPr>
          <a:xfrm>
            <a:off x="713063" y="1935921"/>
            <a:ext cx="7894041" cy="1772013"/>
          </a:xfrm>
          <a:prstGeom prst="rect">
            <a:avLst/>
          </a:prstGeom>
          <a:gradFill>
            <a:gsLst>
              <a:gs pos="48000">
                <a:srgbClr val="BADF8C"/>
              </a:gs>
              <a:gs pos="96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DART: 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 is a client-optimized programming language for apps on multiple platforms. It is developed by Google and is used to build mobile, desktop, server, and web applications. Dart is an object-oriented, class-based, garbage-collected language with C-style syntax. Dart can compile to either native code or JavaScript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7D20A-C331-44CC-909B-7CC92469FBF2}"/>
              </a:ext>
            </a:extLst>
          </p:cNvPr>
          <p:cNvSpPr/>
          <p:nvPr/>
        </p:nvSpPr>
        <p:spPr>
          <a:xfrm>
            <a:off x="3760014" y="4465578"/>
            <a:ext cx="7726262" cy="1855903"/>
          </a:xfrm>
          <a:prstGeom prst="rect">
            <a:avLst/>
          </a:prstGeom>
          <a:gradFill>
            <a:gsLst>
              <a:gs pos="48000">
                <a:srgbClr val="BADF8C"/>
              </a:gs>
              <a:gs pos="96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FIREBASE: 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 is a platform for creating mobile and web applications developed by Google. The </a:t>
            </a:r>
            <a:r>
              <a:rPr lang="en-US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Realtime </a:t>
            </a:r>
            <a:r>
              <a:rPr lang="en-US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cloud-hosted NoSQL </a:t>
            </a:r>
            <a:r>
              <a:rPr lang="en-US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lets you store and sync data between your users in </a:t>
            </a:r>
            <a:r>
              <a:rPr lang="en-US" b="0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NEW: Cloud </a:t>
            </a:r>
            <a:r>
              <a:rPr lang="en-US" b="0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you to store, sync and query app data at global scale.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191F6-FA24-421B-B7DB-A8330C4A4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84" y="1935920"/>
            <a:ext cx="2064391" cy="1688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5DEAE-2B7E-4FD5-BE4D-AADADEC1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465579"/>
            <a:ext cx="2005574" cy="18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5E59-65DA-4BE9-97C9-535FEFEE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9725"/>
            <a:ext cx="10353761" cy="637563"/>
          </a:xfrm>
        </p:spPr>
        <p:txBody>
          <a:bodyPr/>
          <a:lstStyle/>
          <a:p>
            <a:r>
              <a:rPr lang="en-IN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transition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27A8B-B3DA-4907-ABDD-33CD0FDF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31" y="989901"/>
            <a:ext cx="5201175" cy="57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6F7F-42DA-4CD4-9632-B877C32A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4254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D04BE-3137-4A1F-A26F-F885898C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21" y="1527242"/>
            <a:ext cx="2515921" cy="46011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81B46-2D42-4BA8-92E4-DA1980E5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432" y="1527242"/>
            <a:ext cx="2515920" cy="46011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503D28-F831-4CFE-B3B0-CC2981DE750F}"/>
              </a:ext>
            </a:extLst>
          </p:cNvPr>
          <p:cNvSpPr/>
          <p:nvPr/>
        </p:nvSpPr>
        <p:spPr>
          <a:xfrm>
            <a:off x="913795" y="2830749"/>
            <a:ext cx="3346315" cy="1196502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LOGIN AND REGISTRATION </a:t>
            </a:r>
          </a:p>
        </p:txBody>
      </p:sp>
    </p:spTree>
    <p:extLst>
      <p:ext uri="{BB962C8B-B14F-4D97-AF65-F5344CB8AC3E}">
        <p14:creationId xmlns:p14="http://schemas.microsoft.com/office/powerpoint/2010/main" val="31117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2493-1E64-4328-83D5-7D6CCE9F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71728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 screenshots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C3483-34C2-40F4-9D8F-D428C236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72" y="1517516"/>
            <a:ext cx="2791837" cy="48832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7CE82-9524-4E36-901E-2840FCF8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78" y="1517516"/>
            <a:ext cx="2791836" cy="48832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BAF815-5F46-44BE-8398-13BB4FD981FC}"/>
              </a:ext>
            </a:extLst>
          </p:cNvPr>
          <p:cNvSpPr/>
          <p:nvPr/>
        </p:nvSpPr>
        <p:spPr>
          <a:xfrm>
            <a:off x="913795" y="2830749"/>
            <a:ext cx="3346315" cy="1196502"/>
          </a:xfrm>
          <a:prstGeom prst="rect">
            <a:avLst/>
          </a:prstGeom>
          <a:gradFill>
            <a:gsLst>
              <a:gs pos="80000">
                <a:srgbClr val="92D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HOME SCREEN AND </a:t>
            </a:r>
          </a:p>
          <a:p>
            <a:pPr algn="ctr"/>
            <a:r>
              <a:rPr lang="en-IN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NEARBY PLACES</a:t>
            </a:r>
          </a:p>
        </p:txBody>
      </p:sp>
    </p:spTree>
    <p:extLst>
      <p:ext uri="{BB962C8B-B14F-4D97-AF65-F5344CB8AC3E}">
        <p14:creationId xmlns:p14="http://schemas.microsoft.com/office/powerpoint/2010/main" val="1607411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706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</vt:lpstr>
      <vt:lpstr>Bookman Old Style</vt:lpstr>
      <vt:lpstr>Calibri</vt:lpstr>
      <vt:lpstr>Georgia</vt:lpstr>
      <vt:lpstr>Rockwell</vt:lpstr>
      <vt:lpstr>Symbol</vt:lpstr>
      <vt:lpstr>Times New Roman</vt:lpstr>
      <vt:lpstr>Trebuchet MS</vt:lpstr>
      <vt:lpstr>Wingdings 2</vt:lpstr>
      <vt:lpstr>Damask</vt:lpstr>
      <vt:lpstr>PowerPoint Presentation</vt:lpstr>
      <vt:lpstr>WHAt IS MARGDARSHAK?</vt:lpstr>
      <vt:lpstr>Objectives of MARGDARSHAK </vt:lpstr>
      <vt:lpstr>Scope and limitations</vt:lpstr>
      <vt:lpstr>Technology used</vt:lpstr>
      <vt:lpstr>Technology used</vt:lpstr>
      <vt:lpstr>sTate transition diagram</vt:lpstr>
      <vt:lpstr>Application screenshots</vt:lpstr>
      <vt:lpstr>Application screenshots</vt:lpstr>
      <vt:lpstr>Application screenshots</vt:lpstr>
      <vt:lpstr>Application screenshots</vt:lpstr>
      <vt:lpstr>Application screenshots</vt:lpstr>
      <vt:lpstr>Application screenshots</vt:lpstr>
      <vt:lpstr>Application screenshots</vt:lpstr>
      <vt:lpstr>Application screenshots</vt:lpstr>
      <vt:lpstr>Main.dart file screenshot</vt:lpstr>
      <vt:lpstr>Firebase screenshot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mridul arora</dc:creator>
  <cp:lastModifiedBy>mridul arora</cp:lastModifiedBy>
  <cp:revision>25</cp:revision>
  <dcterms:created xsi:type="dcterms:W3CDTF">2020-08-09T17:36:48Z</dcterms:created>
  <dcterms:modified xsi:type="dcterms:W3CDTF">2020-08-10T17:35:16Z</dcterms:modified>
</cp:coreProperties>
</file>