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3298-83D1-4EC0-8921-6493E1FAB19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DCE6-1E42-4878-90EF-38215AEDAC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Welcome to my website</a:t>
            </a:r>
            <a:br>
              <a:rPr lang="en-US" dirty="0" smtClean="0"/>
            </a:br>
            <a:r>
              <a:rPr lang="en-US" dirty="0" smtClean="0"/>
              <a:t>Subject: Home Recipes</a:t>
            </a:r>
            <a:br>
              <a:rPr lang="en-US" dirty="0" smtClean="0"/>
            </a:br>
            <a:endParaRPr lang="en-US" dirty="0"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Paroz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the web site for making some good snack in home and avoiding dirty and unhealthy food of outside,</a:t>
            </a:r>
          </a:p>
          <a:p>
            <a:endParaRPr lang="en-US" dirty="0"/>
          </a:p>
          <a:p>
            <a:r>
              <a:rPr lang="en-US" dirty="0" smtClean="0"/>
              <a:t>I make this for saving money and do not visiting doctor </a:t>
            </a:r>
            <a:r>
              <a:rPr lang="en-US" dirty="0" err="1" smtClean="0"/>
              <a:t>clinik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HTML,CSS,bootstrp,javascript</a:t>
            </a:r>
            <a:r>
              <a:rPr lang="en-US" dirty="0"/>
              <a:t> </a:t>
            </a:r>
            <a:r>
              <a:rPr lang="en-US" dirty="0" smtClean="0"/>
              <a:t>in my website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first used html and </a:t>
            </a:r>
            <a:r>
              <a:rPr lang="en-US" dirty="0" err="1" smtClean="0"/>
              <a:t>css,second</a:t>
            </a:r>
            <a:r>
              <a:rPr lang="en-US" dirty="0" smtClean="0"/>
              <a:t> I used </a:t>
            </a:r>
            <a:r>
              <a:rPr lang="en-US" dirty="0" err="1" smtClean="0"/>
              <a:t>bootstrp,and</a:t>
            </a:r>
            <a:r>
              <a:rPr lang="en-US" dirty="0" smtClean="0"/>
              <a:t> third </a:t>
            </a:r>
            <a:r>
              <a:rPr lang="en-US" dirty="0" err="1" smtClean="0"/>
              <a:t>javascript</a:t>
            </a:r>
            <a:r>
              <a:rPr lang="en-US" dirty="0" smtClean="0"/>
              <a:t> and j query.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html,css,bootstrp,javasript,jquery</a:t>
            </a:r>
            <a:r>
              <a:rPr lang="en-US" dirty="0" smtClean="0"/>
              <a:t> </a:t>
            </a:r>
            <a:r>
              <a:rPr lang="en-US" dirty="0" err="1" smtClean="0"/>
              <a:t>ues</a:t>
            </a:r>
            <a:r>
              <a:rPr lang="en-US" dirty="0" smtClean="0"/>
              <a:t> in my website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savaliya</a:t>
            </a:r>
            <a:r>
              <a:rPr lang="en-US" dirty="0" smtClean="0"/>
              <a:t> </a:t>
            </a:r>
            <a:r>
              <a:rPr lang="en-US" dirty="0" err="1" smtClean="0"/>
              <a:t>mohit</a:t>
            </a:r>
            <a:r>
              <a:rPr lang="en-US" dirty="0" smtClean="0"/>
              <a:t> </a:t>
            </a:r>
            <a:r>
              <a:rPr lang="en-US" dirty="0" err="1" smtClean="0"/>
              <a:t>ashvinbhai</a:t>
            </a:r>
            <a:endParaRPr lang="en-US" dirty="0" smtClean="0"/>
          </a:p>
          <a:p>
            <a:r>
              <a:rPr lang="en-US" dirty="0" smtClean="0"/>
              <a:t>En:2204030102525</a:t>
            </a:r>
          </a:p>
          <a:p>
            <a:r>
              <a:rPr lang="en-US" dirty="0" err="1" smtClean="0"/>
              <a:t>Subject:intrship</a:t>
            </a:r>
            <a:r>
              <a:rPr lang="en-US" dirty="0" smtClean="0"/>
              <a:t> </a:t>
            </a:r>
            <a:r>
              <a:rPr lang="en-US" dirty="0" err="1" smtClean="0"/>
              <a:t>ojt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49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Welcome to my website Subject: Home Recipes </vt:lpstr>
      <vt:lpstr>Web Paroz </vt:lpstr>
      <vt:lpstr>HTML POSION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website Subject: Home Recipes</dc:title>
  <dc:creator>Student</dc:creator>
  <cp:lastModifiedBy>Student</cp:lastModifiedBy>
  <cp:revision>4</cp:revision>
  <dcterms:created xsi:type="dcterms:W3CDTF">2023-03-09T04:50:30Z</dcterms:created>
  <dcterms:modified xsi:type="dcterms:W3CDTF">2023-03-09T05:22:07Z</dcterms:modified>
</cp:coreProperties>
</file>