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120" y="11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BBA0E-FC2F-4D25-AF6B-F3783522E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1E7A8-671E-4D7B-B17F-C6E1DB505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12A26-3E10-437B-9A8A-6EAA959C8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9E565-8468-402B-B63F-CEDEAFF40313}" type="datetimeFigureOut">
              <a:rPr lang="en-MY" smtClean="0"/>
              <a:t>28/12/2018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40BED-0B43-41E5-B8AF-C60EA1C9E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0F9DF-4C87-4E18-8486-4A2FB336F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17E1-157C-43A4-B1B6-82E263DADBE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84410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">
        <p:fade/>
      </p:transition>
    </mc:Choice>
    <mc:Fallback>
      <p:transition spd="med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3CC13-A3EF-4FC0-AAA4-5533C6B27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A27934-1D9E-41CB-B944-97823B630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0A330-8EF9-4A02-B0A5-E06C32F45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9E565-8468-402B-B63F-CEDEAFF40313}" type="datetimeFigureOut">
              <a:rPr lang="en-MY" smtClean="0"/>
              <a:t>28/12/2018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475C3-E0EC-4912-A37A-D6337E263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DA0D1-DB94-4397-9D7B-6AD7AE8A0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17E1-157C-43A4-B1B6-82E263DADBE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98286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">
        <p:fade/>
      </p:transition>
    </mc:Choice>
    <mc:Fallback>
      <p:transition spd="med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FD2B2F-8B53-48B0-89C4-369FA913CE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C8FD82-32B1-4ABD-83AE-D769A4CA0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FFF74-D094-40F7-90C3-4B5970242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9E565-8468-402B-B63F-CEDEAFF40313}" type="datetimeFigureOut">
              <a:rPr lang="en-MY" smtClean="0"/>
              <a:t>28/12/2018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B1B9E-CFBD-4AB9-93E4-D53D9A837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CBF61-36E3-457A-8823-9F3911DB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17E1-157C-43A4-B1B6-82E263DADBE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58356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">
        <p:fade/>
      </p:transition>
    </mc:Choice>
    <mc:Fallback>
      <p:transition spd="med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E1AFB-21E2-4BE9-A051-03619F0D3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D5B36-F4AD-469C-BE4D-7158EA267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78366-6B4E-4C70-9F9A-18B56300B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9E565-8468-402B-B63F-CEDEAFF40313}" type="datetimeFigureOut">
              <a:rPr lang="en-MY" smtClean="0"/>
              <a:t>28/12/2018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BB350-325F-4FDF-83FF-EDC7542F4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8875C-ABB8-4A99-AE8B-59E7D6EA8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17E1-157C-43A4-B1B6-82E263DADBE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3943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">
        <p:fade/>
      </p:transition>
    </mc:Choice>
    <mc:Fallback>
      <p:transition spd="med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B40A-8BE0-4035-BB51-AE957685C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881F4-9502-4AF0-9014-3C0B3B7F8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91065-B9A3-4662-B0F9-25986726A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9E565-8468-402B-B63F-CEDEAFF40313}" type="datetimeFigureOut">
              <a:rPr lang="en-MY" smtClean="0"/>
              <a:t>28/12/2018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62C39-EDBA-45E9-B8D8-464CA4BD5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54282-9E08-483D-94B8-8B1CCBEBD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17E1-157C-43A4-B1B6-82E263DADBE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4704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">
        <p:fade/>
      </p:transition>
    </mc:Choice>
    <mc:Fallback>
      <p:transition spd="med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572C8-3DFE-48A9-A006-638645BBD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F32C0-EA81-4BE1-8765-CE2DC708B0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56759E-AFE8-42AF-9021-700AB46CD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FAD87-43D9-4625-9914-DD143B1DC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9E565-8468-402B-B63F-CEDEAFF40313}" type="datetimeFigureOut">
              <a:rPr lang="en-MY" smtClean="0"/>
              <a:t>28/12/2018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E07B7-A04C-4397-9277-D08BBFC9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C9287-7984-4EDF-9B7E-BA98E885A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17E1-157C-43A4-B1B6-82E263DADBE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94241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">
        <p:fade/>
      </p:transition>
    </mc:Choice>
    <mc:Fallback>
      <p:transition spd="med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E98C6-C2DE-4C2C-97E0-D55329B8F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4D96C-BB4F-44A6-93E3-695B49583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CE8CEF-E3EB-449C-98CA-A5B380D00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90885C-F811-4799-8382-CD64898095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83FC88-342C-4716-8C4E-CD7675570C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5C5A5F-CCE3-47F6-B30F-EFEEB657A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9E565-8468-402B-B63F-CEDEAFF40313}" type="datetimeFigureOut">
              <a:rPr lang="en-MY" smtClean="0"/>
              <a:t>28/12/2018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F0FF37-9A73-4132-93F2-F024AC3ED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29F19A-AFAD-4B1D-B46E-714AF6B5D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17E1-157C-43A4-B1B6-82E263DADBE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45827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">
        <p:fade/>
      </p:transition>
    </mc:Choice>
    <mc:Fallback>
      <p:transition spd="med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01402-2BF6-454B-88D7-4F706AE35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E14F06-5AEE-4F89-9895-73F7E001A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9E565-8468-402B-B63F-CEDEAFF40313}" type="datetimeFigureOut">
              <a:rPr lang="en-MY" smtClean="0"/>
              <a:t>28/12/2018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BD253B-FF19-4DA7-8F0B-7DF0D87C5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72C495-8877-436B-8C5E-A57B96785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17E1-157C-43A4-B1B6-82E263DADBE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87303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">
        <p:fade/>
      </p:transition>
    </mc:Choice>
    <mc:Fallback>
      <p:transition spd="med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B5B68C-8A4C-4678-B0F7-ADA1486B8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9E565-8468-402B-B63F-CEDEAFF40313}" type="datetimeFigureOut">
              <a:rPr lang="en-MY" smtClean="0"/>
              <a:t>28/12/2018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E28CAC-EFBE-43F4-8237-E8243B21B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B2BEF-FFDC-4495-8DC5-D6C801A0C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17E1-157C-43A4-B1B6-82E263DADBE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20650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">
        <p:fade/>
      </p:transition>
    </mc:Choice>
    <mc:Fallback>
      <p:transition spd="med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3E0E0-AF8B-4A14-A97A-2E2C1B983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A9BA7-4569-4CA9-A2B0-51052F4F0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3A286-4F69-4E9F-9536-54D258E9E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DB9016-3FCE-435A-A6D4-7C73FD4E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9E565-8468-402B-B63F-CEDEAFF40313}" type="datetimeFigureOut">
              <a:rPr lang="en-MY" smtClean="0"/>
              <a:t>28/12/2018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2A300-479E-47BE-BF35-7E27B9072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A1DD4-509F-45B6-8777-5EA5FAC5A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17E1-157C-43A4-B1B6-82E263DADBE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07498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">
        <p:fade/>
      </p:transition>
    </mc:Choice>
    <mc:Fallback>
      <p:transition spd="med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C5541-9701-4CE3-A409-D6BEF03F8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6F1691-C078-4D4B-9043-F56411123E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42E625-6FBC-4119-942F-15B6DA9F6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B3E2D-95DB-4D48-BAA8-97CEA0D16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9E565-8468-402B-B63F-CEDEAFF40313}" type="datetimeFigureOut">
              <a:rPr lang="en-MY" smtClean="0"/>
              <a:t>28/12/2018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2333F-98E5-464D-B517-19F53BA60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CA5F6-4084-4300-9638-A0DCF988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17E1-157C-43A4-B1B6-82E263DADBE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22326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">
        <p:fade/>
      </p:transition>
    </mc:Choice>
    <mc:Fallback>
      <p:transition spd="med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CEDAA4-D1B6-4367-AC18-77E7A551B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3A2B2-B824-45D6-A2BB-17C5E7FF0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58E38-D313-492F-B14C-858C44E621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9E565-8468-402B-B63F-CEDEAFF40313}" type="datetimeFigureOut">
              <a:rPr lang="en-MY" smtClean="0"/>
              <a:t>28/12/2018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298DD-0F74-4325-8FAA-0EEC85A22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04A7E-5ADB-4A4D-9137-287649046A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C17E1-157C-43A4-B1B6-82E263DADBE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050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 advClick="0" advTm="1000">
        <p:fade/>
      </p:transition>
    </mc:Choice>
    <mc:Fallback>
      <p:transition spd="med" advClick="0" advTm="1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3A9A13-D849-4A17-AC12-9EB6C2DE9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1" y="35838"/>
            <a:ext cx="1043492" cy="10434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B5CEFC-A2F1-48E6-BB17-2E346BF6C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903" y="6310256"/>
            <a:ext cx="4209826" cy="526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4E6A8E-2991-4C58-B2F4-0C5D331500B4}"/>
              </a:ext>
            </a:extLst>
          </p:cNvPr>
          <p:cNvSpPr txBox="1"/>
          <p:nvPr/>
        </p:nvSpPr>
        <p:spPr>
          <a:xfrm>
            <a:off x="554017" y="2875002"/>
            <a:ext cx="111357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6600" dirty="0"/>
              <a:t>Open up your favourite browser</a:t>
            </a:r>
          </a:p>
        </p:txBody>
      </p:sp>
    </p:spTree>
    <p:extLst>
      <p:ext uri="{BB962C8B-B14F-4D97-AF65-F5344CB8AC3E}">
        <p14:creationId xmlns:p14="http://schemas.microsoft.com/office/powerpoint/2010/main" val="3011231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0"/>
    </mc:Choice>
    <mc:Fallback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3A9A13-D849-4A17-AC12-9EB6C2DE9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1" y="35838"/>
            <a:ext cx="1043492" cy="10434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B5CEFC-A2F1-48E6-BB17-2E346BF6C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903" y="6310256"/>
            <a:ext cx="4209826" cy="5262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7FA13DF-DEE6-40D4-BB86-EC504D5EB0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62" y="652970"/>
            <a:ext cx="10234495" cy="56593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4123CC1-66B6-45F2-BDC2-192A6610A2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214" y="787142"/>
            <a:ext cx="2024242" cy="202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455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1000">
        <p14:reveal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3A9A13-D849-4A17-AC12-9EB6C2DE9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1" y="35838"/>
            <a:ext cx="1043492" cy="10434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B5CEFC-A2F1-48E6-BB17-2E346BF6C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903" y="6310256"/>
            <a:ext cx="4209826" cy="52622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A909F7E-3226-4AF1-9B85-F9A45DB644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" y="2938462"/>
            <a:ext cx="11658600" cy="981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05DF1F-2D47-4128-9EC8-496438872979}"/>
              </a:ext>
            </a:extLst>
          </p:cNvPr>
          <p:cNvSpPr txBox="1"/>
          <p:nvPr/>
        </p:nvSpPr>
        <p:spPr>
          <a:xfrm>
            <a:off x="677732" y="3081183"/>
            <a:ext cx="2854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www.edifyskooling.com/app</a:t>
            </a:r>
          </a:p>
        </p:txBody>
      </p:sp>
    </p:spTree>
    <p:extLst>
      <p:ext uri="{BB962C8B-B14F-4D97-AF65-F5344CB8AC3E}">
        <p14:creationId xmlns:p14="http://schemas.microsoft.com/office/powerpoint/2010/main" val="4005702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1000">
        <p:dissolve/>
      </p:transition>
    </mc:Choice>
    <mc:Fallback>
      <p:transition spd="slow" advClick="0" advTm="100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3A9A13-D849-4A17-AC12-9EB6C2DE9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1" y="35838"/>
            <a:ext cx="1043492" cy="10434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B5CEFC-A2F1-48E6-BB17-2E346BF6C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903" y="6310256"/>
            <a:ext cx="4209826" cy="5262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553841-B329-4674-B945-0B87DCC7A2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62" y="652971"/>
            <a:ext cx="10187493" cy="563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200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1000">
        <p14:ripple/>
      </p:transition>
    </mc:Choice>
    <mc:Fallback>
      <p:transition spd="slow" advClick="0" advTm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3A9A13-D849-4A17-AC12-9EB6C2DE9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1" y="35838"/>
            <a:ext cx="1043492" cy="10434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B5CEFC-A2F1-48E6-BB17-2E346BF6C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903" y="6310256"/>
            <a:ext cx="4209826" cy="5262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0FE50D0-6CA7-4F23-8BD7-F08CEF933B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630" y="656216"/>
            <a:ext cx="10224903" cy="56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9904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Click="0" advTm="1000">
        <p15:prstTrans prst="crush"/>
      </p:transition>
    </mc:Choice>
    <mc:Fallback>
      <p:transition spd="slow" advClick="0" advTm="1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3A9A13-D849-4A17-AC12-9EB6C2DE9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1" y="35838"/>
            <a:ext cx="1043492" cy="10434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B5CEFC-A2F1-48E6-BB17-2E346BF6C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903" y="6310256"/>
            <a:ext cx="4209826" cy="5262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20D9A7-DF7E-4471-8144-AAE6B396B04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65" t="4765" r="18613" b="3367"/>
          <a:stretch/>
        </p:blipFill>
        <p:spPr>
          <a:xfrm>
            <a:off x="2820296" y="742278"/>
            <a:ext cx="6528099" cy="513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6994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Click="0" advTm="1000">
        <p15:prstTrans prst="prestige"/>
      </p:transition>
    </mc:Choice>
    <mc:Fallback>
      <p:transition spd="slow" advClick="0" advTm="1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3A9A13-D849-4A17-AC12-9EB6C2DE9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1" y="35838"/>
            <a:ext cx="1043492" cy="10434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B5CEFC-A2F1-48E6-BB17-2E346BF6C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903" y="6310256"/>
            <a:ext cx="4209826" cy="5262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C63E80-0A24-4B64-8F46-147DAEBCD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62" y="652971"/>
            <a:ext cx="10187493" cy="563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026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 advClick="0" advTm="1000">
        <p14:glitter pattern="hexagon"/>
      </p:transition>
    </mc:Choice>
    <mc:Fallback>
      <p:transition spd="slow" advClick="0" advTm="1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3A9A13-D849-4A17-AC12-9EB6C2DE9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1" y="35838"/>
            <a:ext cx="1043492" cy="10434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B5CEFC-A2F1-48E6-BB17-2E346BF6C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903" y="6310256"/>
            <a:ext cx="4209826" cy="5262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EB4665-96A5-46A8-94DD-0E1FEF5AF7EB}"/>
              </a:ext>
            </a:extLst>
          </p:cNvPr>
          <p:cNvSpPr txBox="1"/>
          <p:nvPr/>
        </p:nvSpPr>
        <p:spPr>
          <a:xfrm>
            <a:off x="1075763" y="3075057"/>
            <a:ext cx="10413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4000" dirty="0"/>
              <a:t>The easiest smart school application on the earth</a:t>
            </a:r>
          </a:p>
        </p:txBody>
      </p:sp>
    </p:spTree>
    <p:extLst>
      <p:ext uri="{BB962C8B-B14F-4D97-AF65-F5344CB8AC3E}">
        <p14:creationId xmlns:p14="http://schemas.microsoft.com/office/powerpoint/2010/main" val="30807524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Click="0" advTm="1000">
        <p15:prstTrans prst="wind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20</Words>
  <Application>Microsoft Office PowerPoint</Application>
  <PresentationFormat>Widescreen</PresentationFormat>
  <Paragraphs>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Mohit</dc:creator>
  <cp:lastModifiedBy>Mohit</cp:lastModifiedBy>
  <cp:revision>6</cp:revision>
  <dcterms:created xsi:type="dcterms:W3CDTF">2018-12-28T04:34:12Z</dcterms:created>
  <dcterms:modified xsi:type="dcterms:W3CDTF">2018-12-28T08:24:22Z</dcterms:modified>
</cp:coreProperties>
</file>