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76" r:id="rId4"/>
    <p:sldId id="264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85262-E9F3-4C40-A3AC-60F54D5EC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FE700-5A80-4C77-A216-02BA20DC9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D82B1-77DE-4C89-8C3E-EA6CA121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70188-C40D-4714-8F1D-105912D2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315C1-8B7E-4430-BFBA-FDBE4354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01786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8153-1B42-49E6-9396-0C1261A1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4263-015C-403D-A2B8-9ABD28D9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DF040-4CED-414B-9DC6-E987751F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2C324-D5AE-4FD3-B941-4FD60C48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8EF48-5058-4AD3-839E-81F676F9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25224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605B8-3894-4CCD-B60F-78577062B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3E2A4-F4D9-4DD6-88A4-1CFE017C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99AE3-E623-46A0-B2ED-924CEEB6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E165B-FF9D-4C57-B6CF-2E0A268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EBD75-575A-4548-8D98-09ADD807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8608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9216-B7E5-40B9-9F0F-BCB6E0D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AF8C-AE4F-45FF-AC02-143CFC98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42426-1376-4072-8A3B-7231252C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02330-F306-4133-A290-EFF1A90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228E5-89B1-4BE7-8C23-C5728980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262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8377-9B19-469C-9577-3D9A5945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BDD2B-6926-427D-AAFC-459BD33DC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C26A7-6D70-40CB-980F-E51D3E19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DD49-8441-4DFD-8A5F-98A1FE37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257F7-F692-4059-980C-D864740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7616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F40DE-6260-49D8-8FFF-4797F848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5CD9A-9219-4D20-AC6F-1BB7408D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B776-4C2E-47F9-9C42-10B868A3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42489-E8BE-486F-B8DA-C461862F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C2EB6-E911-498D-9F24-1F8AC15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B3B81-4183-40C2-B54D-774941A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579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15967-CA9B-43F8-BDD1-06A4EF75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76740-2AA0-4EEE-A5D3-1C21B229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0E2AB-830B-4B77-B025-39741A50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43698-F4ED-4F05-ABFD-F094113D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E1CC8-120B-406C-9E95-CD48B93C3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AE39D-9A50-4D78-B9EE-3AE18084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0BAC7-D161-4836-94DB-6DB24728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4A8A6-BFF1-470E-8B79-A80DA23D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5658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64B-C5E3-4CD3-8801-A4B142F0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30ADF-6E53-443E-80CB-CFD08755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4DD88-2B75-44F5-AD40-BD07E5A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CB68-BC5E-4C0B-B8ED-7BF1E5F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62569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69E0B-DA47-4750-AC54-D1390B78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A85C3-0412-4DB5-B42E-F995611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702FD6-FE8D-48CA-9653-78B00AED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8457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4225-50A7-4552-8216-F488278A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CD8C9-A16A-48C1-83B1-42FBD4AC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45682-D7AF-4552-BA52-2573B92C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8A0C5-4E06-4FC1-BA7F-27A47D1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54E64-3337-46CB-AB6A-56927B69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30FE4-5933-494A-8496-15B9E4D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31792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B212-5A2C-4858-8805-EF8C605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72C6B4-5B60-467E-BFE7-E9784200C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B59F2-E6C9-4388-B831-BE89ED4A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A6A9B-3491-4F63-BBFA-9446AA6A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22B8-B9DD-4E0E-ADB5-6D1A961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26DE5-AC27-4215-9932-D7F9443C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9707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A889F-4A2F-49B2-A20B-B7611A76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3ED56-09C4-4737-84D6-FBAA8CF6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D3ED4-A377-4957-A5FB-AB5DC543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4306-5D69-4072-80AF-CFBF183A4018}" type="datetimeFigureOut">
              <a:rPr lang="zh-Hans-MO" altLang="en-US" smtClean="0"/>
              <a:t>10/19/2023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D480E-155B-4BA8-BBA9-04DC96E4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B21D6-C30B-43CB-9096-2F30A54CD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0557-2447-4B2E-9438-AF19850764B4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2718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DE8D-D5C0-44D6-8D2A-CC04C1BB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K-means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71F0-B145-40EF-8CA9-D68BDFEE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Datasets</a:t>
            </a:r>
          </a:p>
          <a:p>
            <a:pPr lvl="1"/>
            <a:r>
              <a:rPr lang="en-US" altLang="zh-Hans-MO" dirty="0"/>
              <a:t>Iris</a:t>
            </a:r>
          </a:p>
          <a:p>
            <a:pPr lvl="1"/>
            <a:r>
              <a:rPr lang="en-US" altLang="zh-Hans-MO" dirty="0"/>
              <a:t>Iris_Initial_Centroids</a:t>
            </a:r>
          </a:p>
          <a:p>
            <a:pPr lvl="1"/>
            <a:endParaRPr lang="en-US" altLang="zh-Hans-MO" dirty="0"/>
          </a:p>
          <a:p>
            <a:pPr marL="0" indent="0">
              <a:buNone/>
            </a:pPr>
            <a:endParaRPr lang="en-US" altLang="zh-Hans-MO" dirty="0"/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8013E-48C5-4299-9CEB-A2599AA4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952499"/>
            <a:ext cx="2333625" cy="2676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F1CAA6-EBD7-4019-9505-06024315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2" y="4567238"/>
            <a:ext cx="2181225" cy="12573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15927D-E221-428A-B13C-84453207C111}"/>
              </a:ext>
            </a:extLst>
          </p:cNvPr>
          <p:cNvCxnSpPr/>
          <p:nvPr/>
        </p:nvCxnSpPr>
        <p:spPr>
          <a:xfrm flipV="1">
            <a:off x="2124075" y="2290762"/>
            <a:ext cx="4695825" cy="2047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DF7940-9760-46F5-8231-93252E7D4C8C}"/>
              </a:ext>
            </a:extLst>
          </p:cNvPr>
          <p:cNvCxnSpPr>
            <a:endCxn id="5" idx="1"/>
          </p:cNvCxnSpPr>
          <p:nvPr/>
        </p:nvCxnSpPr>
        <p:spPr>
          <a:xfrm>
            <a:off x="4191000" y="2886075"/>
            <a:ext cx="2786062" cy="23098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3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C7223-BF46-455C-AB63-3342E8C2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80C0C-4EFA-476E-8936-1184C1E1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-MO" dirty="0"/>
              <a:t>update_distance</a:t>
            </a:r>
          </a:p>
          <a:p>
            <a:r>
              <a:rPr lang="en-US" altLang="zh-Hans-MO" dirty="0"/>
              <a:t>This function is to update the distance matrix.</a:t>
            </a:r>
          </a:p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distance_matrix: 2-D array</a:t>
            </a:r>
          </a:p>
          <a:p>
            <a:pPr lvl="1"/>
            <a:r>
              <a:rPr lang="en-US" altLang="zh-Hans-MO" dirty="0"/>
              <a:t>cluster_candidate: a dictionary. Key is the updated cluster id, value is point ids in the cluster.</a:t>
            </a:r>
          </a:p>
          <a:p>
            <a:pPr lvl="1"/>
            <a:r>
              <a:rPr lang="en-US" altLang="zh-Hans-MO" dirty="0"/>
              <a:t>merge_list: list of tuples. It records the two old clusters' id and points that have just been merged. </a:t>
            </a:r>
          </a:p>
          <a:p>
            <a:pPr marL="0" indent="0">
              <a:buNone/>
            </a:pPr>
            <a:r>
              <a:rPr lang="en-US" altLang="zh-Hans-MO" dirty="0"/>
              <a:t>	[(cluster_one_id, point_ids_in_cluster_one), </a:t>
            </a:r>
          </a:p>
          <a:p>
            <a:pPr marL="0" indent="0">
              <a:buNone/>
            </a:pPr>
            <a:r>
              <a:rPr lang="en-US" altLang="zh-Hans-MO" dirty="0"/>
              <a:t>	(cluster_two_id, point_ids_in_cluster_two)]</a:t>
            </a:r>
            <a:endParaRPr lang="zh-Hans-MO" altLang="en-US" dirty="0"/>
          </a:p>
          <a:p>
            <a:endParaRPr lang="en-US" altLang="zh-Hans-MO" dirty="0"/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/>
              <a:t>distance_matrix: 2-D array. Updated distance matrix.</a:t>
            </a:r>
          </a:p>
          <a:p>
            <a:endParaRPr lang="en-US" altLang="zh-Hans-MO" dirty="0"/>
          </a:p>
          <a:p>
            <a:endParaRPr lang="zh-Hans-MO" altLang="en-US" dirty="0"/>
          </a:p>
        </p:txBody>
      </p:sp>
    </p:spTree>
    <p:extLst>
      <p:ext uri="{BB962C8B-B14F-4D97-AF65-F5344CB8AC3E}">
        <p14:creationId xmlns:p14="http://schemas.microsoft.com/office/powerpoint/2010/main" val="229851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2AF47-5F93-4930-A07F-4E6E530B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47C3B-EE8B-4454-A634-19A0DF60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You need to mark all distance between points in two clusters in merge_list to be a large value.</a:t>
            </a:r>
          </a:p>
          <a:p>
            <a:r>
              <a:rPr lang="en-US" altLang="zh-Hans-MO" dirty="0"/>
              <a:t>You can use “merge_list[0][1]” and “merge_list[1][1]” to get points indices in two clusters in merge_list .</a:t>
            </a:r>
          </a:p>
          <a:p>
            <a:r>
              <a:rPr lang="en-US" altLang="zh-Hans-MO" dirty="0"/>
              <a:t>You can simply set the large value as 1e6, 1e7 or others.</a:t>
            </a:r>
            <a:endParaRPr lang="zh-Hans-MO" altLang="en-US" dirty="0"/>
          </a:p>
        </p:txBody>
      </p:sp>
    </p:spTree>
    <p:extLst>
      <p:ext uri="{BB962C8B-B14F-4D97-AF65-F5344CB8AC3E}">
        <p14:creationId xmlns:p14="http://schemas.microsoft.com/office/powerpoint/2010/main" val="23445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223B3-2F3B-46C5-9F6F-8361354B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K-means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8708D-7E62-4C33-9FEA-DCAE0D2A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assignCluster</a:t>
            </a:r>
          </a:p>
          <a:p>
            <a:r>
              <a:rPr lang="en-US" altLang="zh-Hans-MO" dirty="0"/>
              <a:t>For each data point, the function is to assign it to the closest centroid.</a:t>
            </a:r>
          </a:p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dataSet: each row represents an observation and each column represents an attribute;</a:t>
            </a:r>
          </a:p>
          <a:p>
            <a:pPr lvl="1"/>
            <a:r>
              <a:rPr lang="en-US" altLang="zh-Hans-MO" dirty="0"/>
              <a:t>k: number of clusters</a:t>
            </a:r>
          </a:p>
          <a:p>
            <a:pPr lvl="1"/>
            <a:r>
              <a:rPr lang="en-US" altLang="zh-Hans-MO" dirty="0"/>
              <a:t>centroids: initial centroids or centroids of last iteration</a:t>
            </a:r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/>
              <a:t>clusterAssment: a list, which contains assigned cluster id for each data point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D0A67-74AC-47B6-870A-75E9E9E18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" b="24999"/>
          <a:stretch/>
        </p:blipFill>
        <p:spPr>
          <a:xfrm>
            <a:off x="3343275" y="1933575"/>
            <a:ext cx="45910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8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A515F-0CA4-4CAB-B4F1-E93A70BD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K-means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14D15-59E4-4762-A801-D950ACED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MO" dirty="0"/>
              <a:t>assignCluster</a:t>
            </a:r>
          </a:p>
          <a:p>
            <a:r>
              <a:rPr lang="en-US" altLang="zh-Hans-MO" dirty="0"/>
              <a:t>To implement this function, you can follow the following  pseudo-code</a:t>
            </a:r>
          </a:p>
          <a:p>
            <a:pPr marL="0" indent="0">
              <a:buNone/>
            </a:pPr>
            <a:endParaRPr lang="en-US" altLang="zh-Hans-MO" dirty="0"/>
          </a:p>
          <a:p>
            <a:pPr marL="0" indent="0">
              <a:buNone/>
            </a:pPr>
            <a:r>
              <a:rPr lang="en-US" altLang="zh-CN" dirty="0"/>
              <a:t>for data in dataSet:</a:t>
            </a:r>
          </a:p>
          <a:p>
            <a:pPr marL="0" indent="0">
              <a:buNone/>
            </a:pPr>
            <a:r>
              <a:rPr lang="en-US" altLang="zh-CN" dirty="0"/>
              <a:t>	minDist = Inf, minIndex = -1</a:t>
            </a:r>
          </a:p>
          <a:p>
            <a:pPr marL="0" indent="0">
              <a:buNone/>
            </a:pPr>
            <a:r>
              <a:rPr lang="en-US" altLang="zh-CN" dirty="0"/>
              <a:t>	for center in centroids:</a:t>
            </a:r>
          </a:p>
          <a:p>
            <a:pPr marL="0" indent="0">
              <a:buNone/>
            </a:pPr>
            <a:r>
              <a:rPr lang="en-US" altLang="zh-CN" dirty="0"/>
              <a:t>		d = distance(data, center)</a:t>
            </a:r>
          </a:p>
          <a:p>
            <a:pPr marL="0" indent="0">
              <a:buNone/>
            </a:pPr>
            <a:r>
              <a:rPr lang="en-US" altLang="zh-CN" dirty="0"/>
              <a:t> 		if d&lt;minDist:</a:t>
            </a:r>
          </a:p>
          <a:p>
            <a:pPr marL="0" indent="0">
              <a:buNone/>
            </a:pPr>
            <a:r>
              <a:rPr lang="en-US" altLang="zh-CN" dirty="0"/>
              <a:t>			minDist = d, minIndex = index of center</a:t>
            </a:r>
          </a:p>
          <a:p>
            <a:pPr marL="0" indent="0">
              <a:buNone/>
            </a:pPr>
            <a:r>
              <a:rPr lang="en-US" altLang="zh-CN" dirty="0"/>
              <a:t>	clusterAssment.append(minIndex)</a:t>
            </a:r>
          </a:p>
        </p:txBody>
      </p:sp>
    </p:spTree>
    <p:extLst>
      <p:ext uri="{BB962C8B-B14F-4D97-AF65-F5344CB8AC3E}">
        <p14:creationId xmlns:p14="http://schemas.microsoft.com/office/powerpoint/2010/main" val="19907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11B63-81E3-4328-92CA-9F471B3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K-means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EA96B-267F-49CA-BF64-89F25381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getCentroid</a:t>
            </a:r>
          </a:p>
          <a:p>
            <a:r>
              <a:rPr lang="en-US" altLang="zh-Hans-MO" dirty="0"/>
              <a:t>The function is to recalculate centroids.</a:t>
            </a:r>
          </a:p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dataSet: each row represents an observation and each column represents an attribute</a:t>
            </a:r>
          </a:p>
          <a:p>
            <a:pPr lvl="1"/>
            <a:r>
              <a:rPr lang="en-US" altLang="zh-Hans-MO" dirty="0"/>
              <a:t>k: number of clusters</a:t>
            </a:r>
          </a:p>
          <a:p>
            <a:pPr lvl="1"/>
            <a:r>
              <a:rPr lang="en-US" altLang="zh-Hans-MO" dirty="0"/>
              <a:t>clusterAssment: a list, which contains assigned cluster id for each data point</a:t>
            </a:r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/>
              <a:t>centroids: cluster centroids</a:t>
            </a:r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B5DD2-F67C-40D1-9546-5D9CA966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74"/>
          <a:stretch/>
        </p:blipFill>
        <p:spPr>
          <a:xfrm>
            <a:off x="3432309" y="2029551"/>
            <a:ext cx="4924425" cy="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AF3D1-9129-4E43-98DC-550AE768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54C92-41D2-4B29-B4FC-6A235F79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Datasets</a:t>
            </a:r>
          </a:p>
          <a:p>
            <a:pPr lvl="1"/>
            <a:r>
              <a:rPr lang="en-US" altLang="zh-Hans-MO" dirty="0"/>
              <a:t>Example</a:t>
            </a:r>
          </a:p>
          <a:p>
            <a:pPr lvl="1"/>
            <a:r>
              <a:rPr lang="en-US" altLang="zh-Hans-MO" dirty="0"/>
              <a:t>Utilities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2E577-F109-4DCA-A02E-E0550A1F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92" y="1915319"/>
            <a:ext cx="5334000" cy="2085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6338C5-67C6-4FAF-9E85-5319E34F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43" y="3118629"/>
            <a:ext cx="5577130" cy="358438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AFAC48-3A01-4B98-9FFE-0BD7CBB17E45}"/>
              </a:ext>
            </a:extLst>
          </p:cNvPr>
          <p:cNvCxnSpPr/>
          <p:nvPr/>
        </p:nvCxnSpPr>
        <p:spPr>
          <a:xfrm>
            <a:off x="2665708" y="2510725"/>
            <a:ext cx="266958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B69EB9-87C4-4BEC-B9F2-6AE7A28DEBEE}"/>
              </a:ext>
            </a:extLst>
          </p:cNvPr>
          <p:cNvCxnSpPr>
            <a:endCxn id="5" idx="1"/>
          </p:cNvCxnSpPr>
          <p:nvPr/>
        </p:nvCxnSpPr>
        <p:spPr>
          <a:xfrm>
            <a:off x="2543175" y="2958306"/>
            <a:ext cx="926668" cy="19525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1D58D2-4A39-47AF-940C-08EE302F9ACF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ans-MO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D99A91-222D-4411-AA61-6C5B7FB0BFA1}"/>
              </a:ext>
            </a:extLst>
          </p:cNvPr>
          <p:cNvSpPr txBox="1"/>
          <p:nvPr/>
        </p:nvSpPr>
        <p:spPr>
          <a:xfrm>
            <a:off x="7164092" y="1299571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attribute</a:t>
            </a:r>
            <a:endParaRPr lang="zh-Hans-MO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E4E2D9-CCE7-4AA3-93C2-D0CED1407EF9}"/>
              </a:ext>
            </a:extLst>
          </p:cNvPr>
          <p:cNvCxnSpPr>
            <a:endCxn id="11" idx="2"/>
          </p:cNvCxnSpPr>
          <p:nvPr/>
        </p:nvCxnSpPr>
        <p:spPr>
          <a:xfrm flipV="1">
            <a:off x="6258408" y="1668903"/>
            <a:ext cx="1601009" cy="54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B02345-4FE6-47E1-8270-F7B204365099}"/>
              </a:ext>
            </a:extLst>
          </p:cNvPr>
          <p:cNvCxnSpPr>
            <a:endCxn id="11" idx="2"/>
          </p:cNvCxnSpPr>
          <p:nvPr/>
        </p:nvCxnSpPr>
        <p:spPr>
          <a:xfrm flipV="1">
            <a:off x="6981825" y="1668903"/>
            <a:ext cx="877592" cy="50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2F6DD7-40E9-43A8-8A15-B71E54635841}"/>
              </a:ext>
            </a:extLst>
          </p:cNvPr>
          <p:cNvCxnSpPr>
            <a:endCxn id="11" idx="2"/>
          </p:cNvCxnSpPr>
          <p:nvPr/>
        </p:nvCxnSpPr>
        <p:spPr>
          <a:xfrm flipV="1">
            <a:off x="7762875" y="1668903"/>
            <a:ext cx="96542" cy="54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ECADE4-D60B-46E2-A6B6-8297C48EF63F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859417" y="1668903"/>
            <a:ext cx="695325" cy="54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658D36-C08F-48B1-B656-B859E1325B57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859417" y="1668903"/>
            <a:ext cx="1399529" cy="54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15CB-8A5E-4197-B3D7-302C1E83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5AA58-454E-4AC9-8FE5-08BDA2A4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-MO" dirty="0"/>
              <a:t>merge_cluster</a:t>
            </a:r>
          </a:p>
          <a:p>
            <a:r>
              <a:rPr lang="en-US" altLang="zh-Hans-MO" dirty="0"/>
              <a:t>The function is to merge two closest clusters according to min distances.</a:t>
            </a:r>
          </a:p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distance_matrix: a 2-D array distance matrix</a:t>
            </a:r>
          </a:p>
          <a:p>
            <a:pPr lvl="1"/>
            <a:r>
              <a:rPr lang="en-US" altLang="zh-Hans-MO" dirty="0"/>
              <a:t>cluster_candidate: a dictionary. Key is the cluster id, and value is point ids in the cluster.</a:t>
            </a:r>
          </a:p>
          <a:p>
            <a:pPr lvl="1"/>
            <a:r>
              <a:rPr lang="en-US" altLang="zh-Hans-MO" dirty="0"/>
              <a:t>T: current cluster index</a:t>
            </a:r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/>
              <a:t>cluster_candidate: a dictionary. We update cluster dictionary after merging two clusters. Key is the cluster id, and value is a list of point ids in the cluster</a:t>
            </a:r>
          </a:p>
          <a:p>
            <a:pPr lvl="1"/>
            <a:r>
              <a:rPr lang="en-US" altLang="zh-Hans-MO" dirty="0"/>
              <a:t>merge_list: list of tuples. It records the two old clusters' id and points that have just been merged. </a:t>
            </a:r>
          </a:p>
          <a:p>
            <a:pPr marL="0" indent="0">
              <a:buNone/>
            </a:pPr>
            <a:r>
              <a:rPr lang="en-US" altLang="zh-Hans-MO" dirty="0"/>
              <a:t>	[(cluster_one_id, point_ids_in_cluster_one), </a:t>
            </a:r>
          </a:p>
          <a:p>
            <a:pPr marL="0" indent="0">
              <a:buNone/>
            </a:pPr>
            <a:r>
              <a:rPr lang="en-US" altLang="zh-Hans-MO" dirty="0"/>
              <a:t>	(cluster_two_id, point_ids_in_cluster_two)]</a:t>
            </a:r>
            <a:endParaRPr lang="zh-Hans-MO" altLang="en-US" dirty="0"/>
          </a:p>
        </p:txBody>
      </p:sp>
    </p:spTree>
    <p:extLst>
      <p:ext uri="{BB962C8B-B14F-4D97-AF65-F5344CB8AC3E}">
        <p14:creationId xmlns:p14="http://schemas.microsoft.com/office/powerpoint/2010/main" val="8062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0610D-CAD0-4CD7-A043-37B7BA7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BFDF4-E4F2-4240-B6BA-73BEE16C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merge_cluster</a:t>
            </a:r>
          </a:p>
          <a:p>
            <a:r>
              <a:rPr lang="en-US" altLang="zh-Hans-MO" dirty="0"/>
              <a:t>You can implement this function by the following steps:</a:t>
            </a:r>
            <a:endParaRPr lang="en-US" dirty="0"/>
          </a:p>
          <a:p>
            <a:pPr lvl="1"/>
            <a:r>
              <a:rPr lang="en-US" dirty="0"/>
              <a:t>Find the smallest value in the distance matrix—suppose the entry is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row and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column, so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data points are the closest at the current step. </a:t>
            </a:r>
          </a:p>
          <a:p>
            <a:pPr lvl="1"/>
            <a:r>
              <a:rPr lang="en-US" dirty="0"/>
              <a:t>Find the clusters that contain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data point (the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cluster) and the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data point (the </a:t>
            </a:r>
            <a:r>
              <a:rPr lang="en-US" i="1" dirty="0"/>
              <a:t>t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cluster). </a:t>
            </a:r>
          </a:p>
          <a:p>
            <a:pPr lvl="1"/>
            <a:r>
              <a:rPr lang="en-US" dirty="0"/>
              <a:t>Merge the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clusters as a new cluster with index </a:t>
            </a:r>
            <a:r>
              <a:rPr lang="en-US" i="1" dirty="0"/>
              <a:t>T </a:t>
            </a:r>
            <a:r>
              <a:rPr lang="en-US" dirty="0"/>
              <a:t>and remove the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clusters. </a:t>
            </a:r>
          </a:p>
        </p:txBody>
      </p:sp>
    </p:spTree>
    <p:extLst>
      <p:ext uri="{BB962C8B-B14F-4D97-AF65-F5344CB8AC3E}">
        <p14:creationId xmlns:p14="http://schemas.microsoft.com/office/powerpoint/2010/main" val="5608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0C3D0-1AC7-4FF7-BB06-F88D36CA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DCF20-8043-4145-8B58-82CD71BA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merge_cluster</a:t>
            </a:r>
          </a:p>
          <a:p>
            <a:r>
              <a:rPr lang="en-US" altLang="zh-Hans-MO" dirty="0"/>
              <a:t>When you find minimum value indices in distance matrix, you may use the following methods in NumPy:</a:t>
            </a:r>
          </a:p>
          <a:p>
            <a:pPr lvl="1"/>
            <a:r>
              <a:rPr lang="en-US" altLang="zh-Hans-MO" dirty="0"/>
              <a:t>.flatten()</a:t>
            </a:r>
          </a:p>
          <a:p>
            <a:pPr lvl="2"/>
            <a:r>
              <a:rPr lang="en-US" altLang="zh-Hans-MO" dirty="0"/>
              <a:t>Return a copy of the array collapsed into one dimension.</a:t>
            </a:r>
          </a:p>
          <a:p>
            <a:pPr lvl="1"/>
            <a:r>
              <a:rPr lang="en-US" altLang="zh-Hans-MO" dirty="0"/>
              <a:t>np.unravel_index()</a:t>
            </a:r>
          </a:p>
          <a:p>
            <a:pPr lvl="2"/>
            <a:r>
              <a:rPr lang="en-US" altLang="zh-Hans-MO" dirty="0"/>
              <a:t>Converts a flat index or array of flat indices into a tuple of coordinate arrays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04201-E1AA-425C-9AC3-35B6EEAF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08" y="4796003"/>
            <a:ext cx="3438525" cy="885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64781C-BF8E-41FD-9A33-0FEB1A46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41" y="4796003"/>
            <a:ext cx="3886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4066-B881-42AF-920E-9E3661BE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Hierarchical clustering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6785B-E94C-4C9D-BE8A-1103CFB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merge_cluster</a:t>
            </a:r>
          </a:p>
          <a:p>
            <a:r>
              <a:rPr lang="en-US" altLang="zh-Hans-MO" dirty="0"/>
              <a:t>To implement the removal of clusters, you may use the following method in python:</a:t>
            </a:r>
          </a:p>
          <a:p>
            <a:pPr lvl="1"/>
            <a:r>
              <a:rPr lang="en-US" altLang="zh-Hans-MO" dirty="0"/>
              <a:t>.pop</a:t>
            </a:r>
          </a:p>
          <a:p>
            <a:pPr lvl="2"/>
            <a:r>
              <a:rPr lang="en-US" altLang="zh-Hans-MO" dirty="0"/>
              <a:t>It can remove data in dictionary.</a:t>
            </a:r>
            <a:endParaRPr lang="zh-Hans-MO" altLang="en-US" dirty="0"/>
          </a:p>
          <a:p>
            <a:endParaRPr lang="en-US" altLang="zh-Hans-MO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044F9-8185-497A-BCBF-5D21EE79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87" y="4243387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711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K-means</vt:lpstr>
      <vt:lpstr>K-means</vt:lpstr>
      <vt:lpstr>K-means</vt:lpstr>
      <vt:lpstr>K-means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Implementation</dc:title>
  <dc:creator>王 浩宇</dc:creator>
  <cp:lastModifiedBy>Jing Gao</cp:lastModifiedBy>
  <cp:revision>41</cp:revision>
  <dcterms:created xsi:type="dcterms:W3CDTF">2020-10-10T16:24:07Z</dcterms:created>
  <dcterms:modified xsi:type="dcterms:W3CDTF">2023-10-20T03:03:03Z</dcterms:modified>
</cp:coreProperties>
</file>