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504fa498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a504fa4982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504fa498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61F36"/>
                </a:solidFill>
                <a:highlight>
                  <a:srgbClr val="FFFFFF"/>
                </a:highlight>
              </a:rPr>
              <a:t>First of all, the most important part of executing a flash loan is to find a Flash loan provider.</a:t>
            </a:r>
            <a:r>
              <a:rPr lang="en">
                <a:solidFill>
                  <a:srgbClr val="161F36"/>
                </a:solidFill>
                <a:highlight>
                  <a:srgbClr val="FFFFFF"/>
                </a:highlight>
              </a:rPr>
              <a:t>Projects such as AAVE and dy/dx develop smart contracts that allow DeFi users to borrow different coins from a designated pool under the condition that they are repaid within the same ethereum transaction. There is usually a fixed cost associated with Flash loans.</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AAVE contracts, for example, require a borrower to return the initial amount plus an extra 0.09% (FEE) of the borrowed amount.</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The fee is split between depositors (70%), who provide the funds that can be borrowed and integrators (30%), who facilitates the use of AAVE’s flash loan API. A part of this fee is also swapped to AAVE tokens and burned.</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Once the amount is borrowed from the lending pool, it can be used for other arbitrary actions assuming at the end of the chain of the different steps, the initial flash loan is repaid.</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Because the loan has to be repaid within one transaction, there is no risk of borrowers not repaying the borrowed amount. </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Flash loans are becoming more and more popular with some of the users borrowing as high as 14M DAI on AAVE.</a:t>
            </a:r>
            <a:endParaRPr>
              <a:solidFill>
                <a:srgbClr val="161F36"/>
              </a:solidFill>
              <a:highlight>
                <a:srgbClr val="FFFFFF"/>
              </a:highlight>
            </a:endParaRPr>
          </a:p>
          <a:p>
            <a:pPr indent="0" lvl="0" marL="0" rtl="0" algn="l">
              <a:lnSpc>
                <a:spcPct val="115000"/>
              </a:lnSpc>
              <a:spcBef>
                <a:spcPts val="0"/>
              </a:spcBef>
              <a:spcAft>
                <a:spcPts val="0"/>
              </a:spcAft>
              <a:buNone/>
            </a:pPr>
            <a:r>
              <a:t/>
            </a:r>
            <a:endParaRPr>
              <a:solidFill>
                <a:srgbClr val="161F36"/>
              </a:solidFill>
              <a:highlight>
                <a:srgbClr val="FFFFFF"/>
              </a:highlight>
            </a:endParaRPr>
          </a:p>
        </p:txBody>
      </p:sp>
      <p:sp>
        <p:nvSpPr>
          <p:cNvPr id="199" name="Google Shape;199;ga504fa4982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04fa498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504fa4982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504fa498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a504fa4982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504fa49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61F36"/>
                </a:solidFill>
                <a:highlight>
                  <a:srgbClr val="FFFFFF"/>
                </a:highlight>
              </a:rPr>
              <a:t>There are three most common use cases for Flash Loans.</a:t>
            </a:r>
            <a:endParaRPr>
              <a:solidFill>
                <a:srgbClr val="161F36"/>
              </a:solidFill>
              <a:highlight>
                <a:srgbClr val="FFFFFF"/>
              </a:highlight>
            </a:endParaRPr>
          </a:p>
        </p:txBody>
      </p:sp>
      <p:sp>
        <p:nvSpPr>
          <p:cNvPr id="219" name="Google Shape;219;ga504fa4982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504fa498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Flash loans can magnify the profit of executing a successful ARBITRAGE opportunity. </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Let’s imagine there is a price discrepancy in the DAI-USDC pools between UniSwap and Curve. You can trade 1 DAI for 1 USDC on </a:t>
            </a:r>
            <a:r>
              <a:rPr b="1" lang="en">
                <a:solidFill>
                  <a:srgbClr val="161F36"/>
                </a:solidFill>
                <a:highlight>
                  <a:srgbClr val="FFFFFF"/>
                </a:highlight>
              </a:rPr>
              <a:t>Curve</a:t>
            </a:r>
            <a:r>
              <a:rPr lang="en">
                <a:solidFill>
                  <a:srgbClr val="161F36"/>
                </a:solidFill>
                <a:highlight>
                  <a:srgbClr val="FFFFFF"/>
                </a:highlight>
              </a:rPr>
              <a:t> but you need 0.99 DAI to buy 1 USDC on </a:t>
            </a:r>
            <a:r>
              <a:rPr b="1" lang="en">
                <a:solidFill>
                  <a:srgbClr val="161F36"/>
                </a:solidFill>
                <a:highlight>
                  <a:srgbClr val="FFFFFF"/>
                </a:highlight>
              </a:rPr>
              <a:t>Uniswap</a:t>
            </a:r>
            <a:r>
              <a:rPr lang="en">
                <a:solidFill>
                  <a:srgbClr val="161F36"/>
                </a:solidFill>
                <a:highlight>
                  <a:srgbClr val="FFFFFF"/>
                </a:highlight>
              </a:rPr>
              <a:t>.</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Now you can try to execute the following arbitrage</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Borrow 100000 DAI from AAVE via Flash Loans</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100000 DAI for USDC on Uniswap and receive 101010 USDC</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101010 USDC for 101010 DAI on Curve</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Repay initial 100000 DAI plus 0.09% FEE, equals 100900 DAI to AAVE for Flash Loans</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Profit = 110 DAI</a:t>
            </a:r>
            <a:endParaRPr>
              <a:solidFill>
                <a:srgbClr val="161F36"/>
              </a:solidFill>
              <a:highlight>
                <a:srgbClr val="FFFFFF"/>
              </a:highlight>
            </a:endParaRPr>
          </a:p>
          <a:p>
            <a:pPr indent="0" lvl="0" marL="914400" rtl="0" algn="l">
              <a:lnSpc>
                <a:spcPct val="115000"/>
              </a:lnSpc>
              <a:spcBef>
                <a:spcPts val="0"/>
              </a:spcBef>
              <a:spcAft>
                <a:spcPts val="0"/>
              </a:spcAft>
              <a:buNone/>
            </a:pPr>
            <a:r>
              <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THINGS TO CONSIDER</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	This looks nice, but we have to take few extra things into consideration:</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Network FEE - Arbitrage transactions with multiple steps can be quite expensive. Always take transaction fees into account when calculating your profits.</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PRICE SLIPPAGE - Always calculate how much price slippage you will experience while executing your order. A HINT - It depends on the size of your order and the liquidity present in your liquidity pool. </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FRONTRUNNING - There is always a high chance that someone else will spot the same opportunity and will manage to get their transaction mined ahead of you. On top of that, BOTS that monitors the mempool can pick up your profitable arbitrage opportunity and send the same transaction with a higher gas fee profiting them instead of you. Basically, stealing your ARB opportunity.</a:t>
            </a:r>
            <a:endParaRPr>
              <a:solidFill>
                <a:srgbClr val="161F36"/>
              </a:solidFill>
              <a:highlight>
                <a:srgbClr val="FFFFFF"/>
              </a:highlight>
            </a:endParaRPr>
          </a:p>
        </p:txBody>
      </p:sp>
      <p:sp>
        <p:nvSpPr>
          <p:cNvPr id="225" name="Google Shape;225;ga504fa4982_0_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504fa498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Flash loans can magnify the profit of executing a successful ARBITRAGE opportunity. </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Let’s imagine there is a price discrepancy in the DAI-USDC pools between UniSwap and Curve. You can trade 1 DAI for 1 USDC on </a:t>
            </a:r>
            <a:r>
              <a:rPr b="1" lang="en">
                <a:solidFill>
                  <a:srgbClr val="161F36"/>
                </a:solidFill>
                <a:highlight>
                  <a:srgbClr val="FFFFFF"/>
                </a:highlight>
              </a:rPr>
              <a:t>Curve</a:t>
            </a:r>
            <a:r>
              <a:rPr lang="en">
                <a:solidFill>
                  <a:srgbClr val="161F36"/>
                </a:solidFill>
                <a:highlight>
                  <a:srgbClr val="FFFFFF"/>
                </a:highlight>
              </a:rPr>
              <a:t> but you need 0.99 DAI to buy 1 USDC on </a:t>
            </a:r>
            <a:r>
              <a:rPr b="1" lang="en">
                <a:solidFill>
                  <a:srgbClr val="161F36"/>
                </a:solidFill>
                <a:highlight>
                  <a:srgbClr val="FFFFFF"/>
                </a:highlight>
              </a:rPr>
              <a:t>Uniswap</a:t>
            </a:r>
            <a:r>
              <a:rPr lang="en">
                <a:solidFill>
                  <a:srgbClr val="161F36"/>
                </a:solidFill>
                <a:highlight>
                  <a:srgbClr val="FFFFFF"/>
                </a:highlight>
              </a:rPr>
              <a:t>.</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Now you can try to execute the following arbitrage</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Borrow 100000 DAI from AAVE via Flash Loans</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100000 DAI for USDC on Uniswap and receive 101010 USDC</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101010 USDC for 101010 DAI on Curve</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Repay initial 100000 DAI plus 0.09% FEE, equals 100900 DAI to AAVE for Flash Loans</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Profit = 110 DAI</a:t>
            </a:r>
            <a:endParaRPr>
              <a:solidFill>
                <a:srgbClr val="161F36"/>
              </a:solidFill>
              <a:highlight>
                <a:srgbClr val="FFFFFF"/>
              </a:highlight>
            </a:endParaRPr>
          </a:p>
          <a:p>
            <a:pPr indent="0" lvl="0" marL="914400" rtl="0" algn="l">
              <a:lnSpc>
                <a:spcPct val="115000"/>
              </a:lnSpc>
              <a:spcBef>
                <a:spcPts val="0"/>
              </a:spcBef>
              <a:spcAft>
                <a:spcPts val="0"/>
              </a:spcAft>
              <a:buNone/>
            </a:pPr>
            <a:r>
              <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THINGS TO CONSIDER</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	This looks nice, but we have to take few extra things into consideration:</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Network FEE - Arbitrage transactions with multiple steps can be quite expensive. Always take transaction fees into account when calculating your profits.</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PRICE SLIPPAGE - Always calculate how much price slippage you will experience while executing your order. A HINT - It depends on the size of your order and the liquidity present in your liquidity pool. </a:t>
            </a:r>
            <a:endParaRPr>
              <a:solidFill>
                <a:srgbClr val="161F36"/>
              </a:solidFill>
              <a:highlight>
                <a:srgbClr val="FFFFFF"/>
              </a:highlight>
            </a:endParaRPr>
          </a:p>
          <a:p>
            <a:pPr indent="-298450" lvl="0" marL="13716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FRONTRUNNING - There is always a high chance that someone else will spot the same opportunity and will manage to get their transaction mined ahead of you. On top of that, BOTS that monitors the mempool can pick up your profitable arbitrage opportunity and send the same transaction with a higher gas fee profiting them instead of you. Basically, stealing your ARB opportunity.</a:t>
            </a:r>
            <a:endParaRPr>
              <a:solidFill>
                <a:srgbClr val="161F36"/>
              </a:solidFill>
              <a:highlight>
                <a:srgbClr val="FFFFFF"/>
              </a:highlight>
            </a:endParaRPr>
          </a:p>
        </p:txBody>
      </p:sp>
      <p:sp>
        <p:nvSpPr>
          <p:cNvPr id="232" name="Google Shape;232;ga504fa4982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04fa4982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161F36"/>
                </a:solidFill>
                <a:highlight>
                  <a:srgbClr val="FFFFFF"/>
                </a:highlight>
              </a:rPr>
              <a:t>2. COLLATERAL SWAP - Let’s say you have borrowed DAI from Compound with ETH as collateral. </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You can swap your collateral, ETH to BAT, in the following order:</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Take a FLASH LOAN in DAI to cover the amount of DAI that was borrowed</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Repay your compound loan with borrowed DAI</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Withdraw your ETH</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your ETH with BAT on Uniswap</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Supply BAT as collateral on Compound, borrow DAI against your BAT collateral</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Repay Flash loans with borrowed DAI with flash loan Fees</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	Congrats, you just swapped your collateral from ETH to BAT and paid 0.09% FEE of the borrowed amount for this.</a:t>
            </a:r>
            <a:endParaRPr>
              <a:solidFill>
                <a:srgbClr val="161F36"/>
              </a:solidFill>
              <a:highlight>
                <a:srgbClr val="FFFFFF"/>
              </a:highlight>
            </a:endParaRPr>
          </a:p>
          <a:p>
            <a:pPr indent="0" lvl="0" marL="914400" rtl="0" algn="l">
              <a:lnSpc>
                <a:spcPct val="115000"/>
              </a:lnSpc>
              <a:spcBef>
                <a:spcPts val="0"/>
              </a:spcBef>
              <a:spcAft>
                <a:spcPts val="0"/>
              </a:spcAft>
              <a:buNone/>
            </a:pPr>
            <a:r>
              <a:t/>
            </a:r>
            <a:endParaRPr>
              <a:solidFill>
                <a:srgbClr val="161F36"/>
              </a:solidFill>
              <a:highlight>
                <a:srgbClr val="FFFFFF"/>
              </a:highlight>
            </a:endParaRPr>
          </a:p>
        </p:txBody>
      </p:sp>
      <p:sp>
        <p:nvSpPr>
          <p:cNvPr id="239" name="Google Shape;239;ga504fa4982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504fa498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a:solidFill>
                  <a:srgbClr val="161F36"/>
                </a:solidFill>
                <a:highlight>
                  <a:srgbClr val="FFFFFF"/>
                </a:highlight>
              </a:rPr>
              <a:t>SELF-LIQUIDATION - Imagine the following scenario:</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You have a loan in DAI from Compound with ETH as collateral. The ETH price keeps going down and you are approaching the liquidation level. You also don’t have to and don’t want to deposit more ETH to increase your liquidation level and you also don’t have the DAI required to repay the loan.</a:t>
            </a:r>
            <a:endParaRPr>
              <a:solidFill>
                <a:srgbClr val="161F36"/>
              </a:solidFill>
              <a:highlight>
                <a:srgbClr val="FFFFFF"/>
              </a:highlight>
            </a:endParaRPr>
          </a:p>
          <a:p>
            <a:pPr indent="0" lvl="0" marL="457200" rtl="0" algn="l">
              <a:lnSpc>
                <a:spcPct val="115000"/>
              </a:lnSpc>
              <a:spcBef>
                <a:spcPts val="0"/>
              </a:spcBef>
              <a:spcAft>
                <a:spcPts val="0"/>
              </a:spcAft>
              <a:buNone/>
            </a:pPr>
            <a:r>
              <a:rPr lang="en">
                <a:solidFill>
                  <a:srgbClr val="161F36"/>
                </a:solidFill>
                <a:highlight>
                  <a:srgbClr val="FFFFFF"/>
                </a:highlight>
              </a:rPr>
              <a:t>Now, instead of allowing MakerDAO Contract to liquidate your collateral and charge you the liquidation fee, you can take following steps:</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Take a flash loan for the amount of DAI you owe</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Repay your DAI loan and withdraw your ETH</a:t>
            </a:r>
            <a:endParaRPr>
              <a:solidFill>
                <a:srgbClr val="161F36"/>
              </a:solidFill>
              <a:highlight>
                <a:srgbClr val="FFFFFF"/>
              </a:highlight>
            </a:endParaRPr>
          </a:p>
          <a:p>
            <a:pPr indent="-298450" lvl="0" marL="914400" rtl="0" algn="l">
              <a:lnSpc>
                <a:spcPct val="115000"/>
              </a:lnSpc>
              <a:spcBef>
                <a:spcPts val="0"/>
              </a:spcBef>
              <a:spcAft>
                <a:spcPts val="0"/>
              </a:spcAft>
              <a:buClr>
                <a:srgbClr val="161F36"/>
              </a:buClr>
              <a:buSzPts val="1100"/>
              <a:buAutoNum type="arabicPeriod"/>
            </a:pPr>
            <a:r>
              <a:rPr lang="en">
                <a:solidFill>
                  <a:srgbClr val="161F36"/>
                </a:solidFill>
                <a:highlight>
                  <a:srgbClr val="FFFFFF"/>
                </a:highlight>
              </a:rPr>
              <a:t>Swap enough ETH to DAI in order to repay the flash loans + fees, keep the rest of ETH</a:t>
            </a:r>
            <a:endParaRPr>
              <a:solidFill>
                <a:srgbClr val="161F36"/>
              </a:solidFill>
              <a:highlight>
                <a:srgbClr val="FFFFFF"/>
              </a:highlight>
            </a:endParaRPr>
          </a:p>
          <a:p>
            <a:pPr indent="0" lvl="0" marL="0" rtl="0" algn="l">
              <a:lnSpc>
                <a:spcPct val="115000"/>
              </a:lnSpc>
              <a:spcBef>
                <a:spcPts val="0"/>
              </a:spcBef>
              <a:spcAft>
                <a:spcPts val="0"/>
              </a:spcAft>
              <a:buNone/>
            </a:pPr>
            <a:r>
              <a:t/>
            </a:r>
            <a:endParaRPr>
              <a:solidFill>
                <a:srgbClr val="161F36"/>
              </a:solidFill>
              <a:highlight>
                <a:srgbClr val="FFFFFF"/>
              </a:highlight>
            </a:endParaRPr>
          </a:p>
        </p:txBody>
      </p:sp>
      <p:sp>
        <p:nvSpPr>
          <p:cNvPr id="246" name="Google Shape;246;ga504fa4982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504fa498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These were the three most common applications of FLASH LOANS. Of Course, the concept of Flash Loans is quite new and there are still a lot of use cases to be discovered in future.</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FLASH LOANS</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Flash loans, similar to crypto can be used for both, good or bad.</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When it comes to the latter, flash loans were used in most of the recent DeFi hacks and allow hackers to magnify their potential profit as they do not require any upfront funds.</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One of the most famous hacks was the BZX hack where the flash loan was used to manipulate the UniSwap Oracle price. As usual, the problem was not in the use of flash loans but rather in some incorrect assumptions when it comes to using UniSwap as  a price Oracle. Events like this are sometimes costly for the people affected by them. But then, they are usually resolved in the strengthening of the whole DeFi ecosystem, making it more and more anti-fragile in the future.</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161F3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161F36"/>
                </a:solidFill>
                <a:highlight>
                  <a:srgbClr val="FFFFFF"/>
                </a:highlight>
              </a:rPr>
              <a:t>Although flash loans are predominantly used by developers, it is also possible to use them without doing any coding. Projects such as CollateralSwap, DeFiSaver or FuruCombo make it possible.</a:t>
            </a:r>
            <a:endParaRPr>
              <a:solidFill>
                <a:srgbClr val="161F36"/>
              </a:solidFill>
              <a:highlight>
                <a:srgbClr val="FFFFFF"/>
              </a:highlight>
            </a:endParaRPr>
          </a:p>
          <a:p>
            <a:pPr indent="0" lvl="0" marL="0" rtl="0" algn="l">
              <a:lnSpc>
                <a:spcPct val="115000"/>
              </a:lnSpc>
              <a:spcBef>
                <a:spcPts val="0"/>
              </a:spcBef>
              <a:spcAft>
                <a:spcPts val="0"/>
              </a:spcAft>
              <a:buNone/>
            </a:pPr>
            <a:r>
              <a:t/>
            </a:r>
            <a:endParaRPr>
              <a:solidFill>
                <a:srgbClr val="161F36"/>
              </a:solidFill>
              <a:highlight>
                <a:srgbClr val="FFFFFF"/>
              </a:highlight>
            </a:endParaRPr>
          </a:p>
        </p:txBody>
      </p:sp>
      <p:sp>
        <p:nvSpPr>
          <p:cNvPr id="253" name="Google Shape;253;ga504fa4982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04fa498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a504fa4982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04fa498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61F36"/>
                </a:solidFill>
                <a:highlight>
                  <a:srgbClr val="FFFFFF"/>
                </a:highlight>
              </a:rPr>
              <a:t>Flash loans are building blocks of DeFi as they can be used for thing like</a:t>
            </a:r>
            <a:endParaRPr sz="400"/>
          </a:p>
        </p:txBody>
      </p:sp>
      <p:sp>
        <p:nvSpPr>
          <p:cNvPr id="154" name="Google Shape;154;ga504fa4982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504fa498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61F36"/>
                </a:solidFill>
                <a:highlight>
                  <a:srgbClr val="FFFFFF"/>
                </a:highlight>
              </a:rPr>
              <a:t>Flash loans was introduced by marble protocol and popularised by AAVE and dy/dx.</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So, what’s the catch?</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A flash loan has to be borrowed and paid </a:t>
            </a:r>
            <a:r>
              <a:rPr b="1" lang="en">
                <a:solidFill>
                  <a:srgbClr val="161F36"/>
                </a:solidFill>
                <a:highlight>
                  <a:srgbClr val="FFFFFF"/>
                </a:highlight>
              </a:rPr>
              <a:t>“within the same blockchain transaction”</a:t>
            </a:r>
            <a:endParaRPr b="1">
              <a:solidFill>
                <a:srgbClr val="161F36"/>
              </a:solidFill>
              <a:highlight>
                <a:srgbClr val="FFFFFF"/>
              </a:highlight>
            </a:endParaRPr>
          </a:p>
          <a:p>
            <a:pPr indent="0" lvl="0" marL="0" rtl="0" algn="l">
              <a:lnSpc>
                <a:spcPct val="115000"/>
              </a:lnSpc>
              <a:spcBef>
                <a:spcPts val="0"/>
              </a:spcBef>
              <a:spcAft>
                <a:spcPts val="0"/>
              </a:spcAft>
              <a:buNone/>
            </a:pPr>
            <a:r>
              <a:t/>
            </a:r>
            <a:endParaRPr sz="1200">
              <a:solidFill>
                <a:srgbClr val="161F36"/>
              </a:solidFill>
              <a:highlight>
                <a:srgbClr val="FFFFFF"/>
              </a:highlight>
            </a:endParaRPr>
          </a:p>
        </p:txBody>
      </p:sp>
      <p:sp>
        <p:nvSpPr>
          <p:cNvPr id="160" name="Google Shape;160;ga504fa4982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504fa498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a504fa4982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504fa498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61F36"/>
                </a:solidFill>
                <a:highlight>
                  <a:srgbClr val="FFFFFF"/>
                </a:highlight>
              </a:rPr>
              <a:t>A concept of transaction on a blockchain such as Ethereum is no different to the traditional definition of a transaction in computer science.</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A transaction represents a set of operations that must be executed in an “</a:t>
            </a:r>
            <a:r>
              <a:rPr b="1" lang="en">
                <a:solidFill>
                  <a:srgbClr val="161F36"/>
                </a:solidFill>
                <a:highlight>
                  <a:srgbClr val="FFFFFF"/>
                </a:highlight>
              </a:rPr>
              <a:t>ATOMIC” </a:t>
            </a:r>
            <a:r>
              <a:rPr lang="en">
                <a:solidFill>
                  <a:srgbClr val="161F36"/>
                </a:solidFill>
                <a:highlight>
                  <a:srgbClr val="FFFFFF"/>
                </a:highlight>
              </a:rPr>
              <a:t>way.</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Either all the steps are executed or the transaction is rolled back and none of the steps takes place.</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Give example of database transaction of ALICE and BOB</a:t>
            </a:r>
            <a:endParaRPr>
              <a:solidFill>
                <a:srgbClr val="161F36"/>
              </a:solidFill>
              <a:highlight>
                <a:srgbClr val="FFFFFF"/>
              </a:highlight>
            </a:endParaRPr>
          </a:p>
          <a:p>
            <a:pPr indent="0" lvl="0" marL="0" rtl="0" algn="l">
              <a:lnSpc>
                <a:spcPct val="115000"/>
              </a:lnSpc>
              <a:spcBef>
                <a:spcPts val="0"/>
              </a:spcBef>
              <a:spcAft>
                <a:spcPts val="0"/>
              </a:spcAft>
              <a:buNone/>
            </a:pPr>
            <a:r>
              <a:t/>
            </a:r>
            <a:endParaRPr>
              <a:solidFill>
                <a:srgbClr val="161F36"/>
              </a:solidFill>
              <a:highlight>
                <a:srgbClr val="FFFFFF"/>
              </a:highlight>
            </a:endParaRPr>
          </a:p>
        </p:txBody>
      </p:sp>
      <p:sp>
        <p:nvSpPr>
          <p:cNvPr id="173" name="Google Shape;173;ga504fa4982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504fa498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a504fa4982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04fa498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61F36"/>
                </a:solidFill>
                <a:highlight>
                  <a:srgbClr val="FFFFFF"/>
                </a:highlight>
              </a:rPr>
              <a:t>When it comes to ethereum, every common operation such as sending ETH, sending ERC20 Tokens and interacting with smart contracts are executed within a transaction scope.</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Transactions are grouped together and grouped in Ethereum Blocks. We can easily see all the transactions that were included in a particular block on any block explorer such as Etherscan.</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POST  - Of course, if any of it’s steps results in an error, the whole transaction will be rolled back and none of these steps takes place. Remember, you will still pay GAS-FEE for failed contract executions.</a:t>
            </a:r>
            <a:endParaRPr>
              <a:solidFill>
                <a:srgbClr val="161F36"/>
              </a:solidFill>
              <a:highlight>
                <a:srgbClr val="FFFFFF"/>
              </a:highlight>
            </a:endParaRPr>
          </a:p>
          <a:p>
            <a:pPr indent="0" lvl="0" marL="0" rtl="0" algn="l">
              <a:lnSpc>
                <a:spcPct val="115000"/>
              </a:lnSpc>
              <a:spcBef>
                <a:spcPts val="0"/>
              </a:spcBef>
              <a:spcAft>
                <a:spcPts val="0"/>
              </a:spcAft>
              <a:buNone/>
            </a:pPr>
            <a:r>
              <a:rPr lang="en">
                <a:solidFill>
                  <a:srgbClr val="161F36"/>
                </a:solidFill>
                <a:highlight>
                  <a:srgbClr val="FFFFFF"/>
                </a:highlight>
              </a:rPr>
              <a:t>The number of steps in a single transaction are bounded by gas cost. So, although, in theory you could create a valid transaction with thousands of steps. Realistically, it would be rejected because of the max gas-cost limit per block. </a:t>
            </a:r>
            <a:endParaRPr>
              <a:solidFill>
                <a:srgbClr val="161F36"/>
              </a:solidFill>
              <a:highlight>
                <a:srgbClr val="FFFFFF"/>
              </a:highlight>
            </a:endParaRPr>
          </a:p>
          <a:p>
            <a:pPr indent="0" lvl="0" marL="0" rtl="0" algn="l">
              <a:lnSpc>
                <a:spcPct val="115000"/>
              </a:lnSpc>
              <a:spcBef>
                <a:spcPts val="0"/>
              </a:spcBef>
              <a:spcAft>
                <a:spcPts val="0"/>
              </a:spcAft>
              <a:buNone/>
            </a:pPr>
            <a:r>
              <a:t/>
            </a:r>
            <a:endParaRPr>
              <a:solidFill>
                <a:srgbClr val="161F36"/>
              </a:solidFill>
              <a:highlight>
                <a:srgbClr val="FFFFFF"/>
              </a:highlight>
            </a:endParaRPr>
          </a:p>
        </p:txBody>
      </p:sp>
      <p:sp>
        <p:nvSpPr>
          <p:cNvPr id="186" name="Google Shape;186;ga504fa4982_0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504fa498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a504fa4982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4"/>
            <a:ext cx="844710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2700"/>
              <a:buFont typeface="Cabin"/>
              <a:buNone/>
              <a:defRPr b="0" i="0" sz="2700" u="none" cap="none" strike="noStrike">
                <a:solidFill>
                  <a:schemeClr val="accen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2" name="Google Shape;62;p14"/>
          <p:cNvSpPr txBox="1"/>
          <p:nvPr>
            <p:ph idx="1" type="subTitle"/>
          </p:nvPr>
        </p:nvSpPr>
        <p:spPr>
          <a:xfrm>
            <a:off x="435895" y="1871584"/>
            <a:ext cx="8245200" cy="442800"/>
          </a:xfrm>
          <a:prstGeom prst="rect">
            <a:avLst/>
          </a:prstGeom>
          <a:noFill/>
          <a:ln>
            <a:noFill/>
          </a:ln>
        </p:spPr>
        <p:txBody>
          <a:bodyPr anchorCtr="0" anchor="t" bIns="34275" lIns="68575" spcFirstLastPara="1" rIns="68575" wrap="square" tIns="34275">
            <a:noAutofit/>
          </a:bodyPr>
          <a:lstStyle>
            <a:lvl1pPr lvl="0" marR="0" rtl="0" algn="l">
              <a:spcBef>
                <a:spcPts val="200"/>
              </a:spcBef>
              <a:spcAft>
                <a:spcPts val="0"/>
              </a:spcAft>
              <a:buClr>
                <a:schemeClr val="accent2"/>
              </a:buClr>
              <a:buSzPts val="1100"/>
              <a:buFont typeface="Noto Sans Symbols"/>
              <a:buNone/>
              <a:defRPr b="0" i="0" sz="1200" u="none" cap="none" strike="noStrike">
                <a:solidFill>
                  <a:schemeClr val="accent2"/>
                </a:solidFill>
                <a:latin typeface="Cabin"/>
                <a:ea typeface="Cabin"/>
                <a:cs typeface="Cabin"/>
                <a:sym typeface="Cabin"/>
              </a:defRPr>
            </a:lvl1pPr>
            <a:lvl2pPr lvl="1" marR="0" rtl="0" algn="ctr">
              <a:spcBef>
                <a:spcPts val="500"/>
              </a:spcBef>
              <a:spcAft>
                <a:spcPts val="0"/>
              </a:spcAft>
              <a:buClr>
                <a:schemeClr val="accent2"/>
              </a:buClr>
              <a:buSzPts val="1100"/>
              <a:buFont typeface="Noto Sans Symbols"/>
              <a:buNone/>
              <a:defRPr b="0" i="0" sz="1200" u="none" cap="none" strike="noStrike">
                <a:solidFill>
                  <a:srgbClr val="888888"/>
                </a:solidFill>
                <a:latin typeface="Cabin"/>
                <a:ea typeface="Cabin"/>
                <a:cs typeface="Cabin"/>
                <a:sym typeface="Cabin"/>
              </a:defRPr>
            </a:lvl2pPr>
            <a:lvl3pPr lvl="2" marR="0" rtl="0" algn="ctr">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3pPr>
            <a:lvl4pPr lvl="3" marR="0" rtl="0" algn="ctr">
              <a:spcBef>
                <a:spcPts val="500"/>
              </a:spcBef>
              <a:spcAft>
                <a:spcPts val="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4pPr>
            <a:lvl5pPr lvl="4" marR="0" rtl="0" algn="ctr">
              <a:spcBef>
                <a:spcPts val="500"/>
              </a:spcBef>
              <a:spcAft>
                <a:spcPts val="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5pPr>
            <a:lvl6pPr lvl="5" marR="0" rtl="0" algn="ctr">
              <a:spcBef>
                <a:spcPts val="500"/>
              </a:spcBef>
              <a:spcAft>
                <a:spcPts val="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6pPr>
            <a:lvl7pPr lvl="6" marR="0" rtl="0" algn="ctr">
              <a:spcBef>
                <a:spcPts val="500"/>
              </a:spcBef>
              <a:spcAft>
                <a:spcPts val="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7pPr>
            <a:lvl8pPr lvl="7" marR="0" rtl="0" algn="ctr">
              <a:spcBef>
                <a:spcPts val="500"/>
              </a:spcBef>
              <a:spcAft>
                <a:spcPts val="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8pPr>
            <a:lvl9pPr lvl="8" marR="0" rtl="0" algn="ctr">
              <a:spcBef>
                <a:spcPts val="500"/>
              </a:spcBef>
              <a:spcAft>
                <a:spcPts val="500"/>
              </a:spcAft>
              <a:buClr>
                <a:schemeClr val="accent2"/>
              </a:buClr>
              <a:buSzPts val="800"/>
              <a:buFont typeface="Noto Sans Symbols"/>
              <a:buNone/>
              <a:defRPr b="0" i="0" sz="900" u="none" cap="none" strike="noStrike">
                <a:solidFill>
                  <a:srgbClr val="888888"/>
                </a:solidFill>
                <a:latin typeface="Cabin"/>
                <a:ea typeface="Cabin"/>
                <a:cs typeface="Cabin"/>
                <a:sym typeface="Cabin"/>
              </a:defRPr>
            </a:lvl9pPr>
          </a:lstStyle>
          <a:p/>
        </p:txBody>
      </p:sp>
      <p:sp>
        <p:nvSpPr>
          <p:cNvPr id="63" name="Google Shape;63;p14"/>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64" name="Google Shape;64;p14"/>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65" name="Google Shape;65;p14"/>
          <p:cNvSpPr txBox="1"/>
          <p:nvPr>
            <p:ph idx="12" type="sldNum"/>
          </p:nvPr>
        </p:nvSpPr>
        <p:spPr>
          <a:xfrm>
            <a:off x="7918725" y="4467103"/>
            <a:ext cx="762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9F276A"/>
                </a:solidFill>
                <a:latin typeface="Cabin"/>
                <a:ea typeface="Cabin"/>
                <a:cs typeface="Cabin"/>
                <a:sym typeface="Cabin"/>
              </a:defRPr>
            </a:lvl1pPr>
            <a:lvl2pPr indent="0" lvl="1" marL="0" marR="0" rtl="0" algn="r">
              <a:spcBef>
                <a:spcPts val="0"/>
              </a:spcBef>
              <a:buNone/>
              <a:defRPr b="0" i="0" sz="700" u="none" cap="none" strike="noStrike">
                <a:solidFill>
                  <a:srgbClr val="9F276A"/>
                </a:solidFill>
                <a:latin typeface="Cabin"/>
                <a:ea typeface="Cabin"/>
                <a:cs typeface="Cabin"/>
                <a:sym typeface="Cabin"/>
              </a:defRPr>
            </a:lvl2pPr>
            <a:lvl3pPr indent="0" lvl="2" marL="0" marR="0" rtl="0" algn="r">
              <a:spcBef>
                <a:spcPts val="0"/>
              </a:spcBef>
              <a:buNone/>
              <a:defRPr b="0" i="0" sz="700" u="none" cap="none" strike="noStrike">
                <a:solidFill>
                  <a:srgbClr val="9F276A"/>
                </a:solidFill>
                <a:latin typeface="Cabin"/>
                <a:ea typeface="Cabin"/>
                <a:cs typeface="Cabin"/>
                <a:sym typeface="Cabin"/>
              </a:defRPr>
            </a:lvl3pPr>
            <a:lvl4pPr indent="0" lvl="3" marL="0" marR="0" rtl="0" algn="r">
              <a:spcBef>
                <a:spcPts val="0"/>
              </a:spcBef>
              <a:buNone/>
              <a:defRPr b="0" i="0" sz="700" u="none" cap="none" strike="noStrike">
                <a:solidFill>
                  <a:srgbClr val="9F276A"/>
                </a:solidFill>
                <a:latin typeface="Cabin"/>
                <a:ea typeface="Cabin"/>
                <a:cs typeface="Cabin"/>
                <a:sym typeface="Cabin"/>
              </a:defRPr>
            </a:lvl4pPr>
            <a:lvl5pPr indent="0" lvl="4" marL="0" marR="0" rtl="0" algn="r">
              <a:spcBef>
                <a:spcPts val="0"/>
              </a:spcBef>
              <a:buNone/>
              <a:defRPr b="0" i="0" sz="700" u="none" cap="none" strike="noStrike">
                <a:solidFill>
                  <a:srgbClr val="9F276A"/>
                </a:solidFill>
                <a:latin typeface="Cabin"/>
                <a:ea typeface="Cabin"/>
                <a:cs typeface="Cabin"/>
                <a:sym typeface="Cabin"/>
              </a:defRPr>
            </a:lvl5pPr>
            <a:lvl6pPr indent="0" lvl="5" marL="0" marR="0" rtl="0" algn="r">
              <a:spcBef>
                <a:spcPts val="0"/>
              </a:spcBef>
              <a:buNone/>
              <a:defRPr b="0" i="0" sz="700" u="none" cap="none" strike="noStrike">
                <a:solidFill>
                  <a:srgbClr val="9F276A"/>
                </a:solidFill>
                <a:latin typeface="Cabin"/>
                <a:ea typeface="Cabin"/>
                <a:cs typeface="Cabin"/>
                <a:sym typeface="Cabin"/>
              </a:defRPr>
            </a:lvl6pPr>
            <a:lvl7pPr indent="0" lvl="6" marL="0" marR="0" rtl="0" algn="r">
              <a:spcBef>
                <a:spcPts val="0"/>
              </a:spcBef>
              <a:buNone/>
              <a:defRPr b="0" i="0" sz="700" u="none" cap="none" strike="noStrike">
                <a:solidFill>
                  <a:srgbClr val="9F276A"/>
                </a:solidFill>
                <a:latin typeface="Cabin"/>
                <a:ea typeface="Cabin"/>
                <a:cs typeface="Cabin"/>
                <a:sym typeface="Cabin"/>
              </a:defRPr>
            </a:lvl7pPr>
            <a:lvl8pPr indent="0" lvl="7" marL="0" marR="0" rtl="0" algn="r">
              <a:spcBef>
                <a:spcPts val="0"/>
              </a:spcBef>
              <a:buNone/>
              <a:defRPr b="0" i="0" sz="700" u="none" cap="none" strike="noStrike">
                <a:solidFill>
                  <a:srgbClr val="9F276A"/>
                </a:solidFill>
                <a:latin typeface="Cabin"/>
                <a:ea typeface="Cabin"/>
                <a:cs typeface="Cabin"/>
                <a:sym typeface="Cabin"/>
              </a:defRPr>
            </a:lvl8pPr>
            <a:lvl9pPr indent="0" lvl="8" marL="0" marR="0" rtl="0" algn="r">
              <a:spcBef>
                <a:spcPts val="0"/>
              </a:spcBef>
              <a:buNone/>
              <a:defRPr b="0" i="0" sz="700" u="none" cap="none" strike="noStrike">
                <a:solidFill>
                  <a:srgbClr val="9F276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9" name="Google Shape;69;p15"/>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70" name="Google Shape;70;p15"/>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71" name="Google Shape;71;p15"/>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72" name="Google Shape;72;p15"/>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p:nvPr/>
        </p:nvSpPr>
        <p:spPr>
          <a:xfrm>
            <a:off x="335863" y="3856480"/>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435895" y="2282932"/>
            <a:ext cx="8272200" cy="1123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2700"/>
              <a:buFont typeface="Cabin"/>
              <a:buNone/>
              <a:defRPr b="0" i="0" sz="2700" u="none" cap="none" strike="noStrike">
                <a:solidFill>
                  <a:schemeClr val="accen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6" name="Google Shape;76;p16"/>
          <p:cNvSpPr txBox="1"/>
          <p:nvPr>
            <p:ph idx="1" type="body"/>
          </p:nvPr>
        </p:nvSpPr>
        <p:spPr>
          <a:xfrm>
            <a:off x="435894" y="3406063"/>
            <a:ext cx="8272200" cy="45060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300"/>
              </a:spcBef>
              <a:spcAft>
                <a:spcPts val="0"/>
              </a:spcAft>
              <a:buClr>
                <a:schemeClr val="accent2"/>
              </a:buClr>
              <a:buSzPts val="1200"/>
              <a:buFont typeface="Noto Sans Symbols"/>
              <a:buNone/>
              <a:defRPr b="0" i="0" sz="14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200"/>
              <a:buFont typeface="Noto Sans Symbols"/>
              <a:buNone/>
              <a:defRPr b="0" i="0" sz="1400" u="none" cap="none" strike="noStrike">
                <a:solidFill>
                  <a:srgbClr val="888888"/>
                </a:solidFill>
                <a:latin typeface="Cabin"/>
                <a:ea typeface="Cabin"/>
                <a:cs typeface="Cabin"/>
                <a:sym typeface="Cabin"/>
              </a:defRPr>
            </a:lvl2pPr>
            <a:lvl3pPr indent="-228600" lvl="2" marL="1371600" marR="0" rtl="0" algn="l">
              <a:spcBef>
                <a:spcPts val="500"/>
              </a:spcBef>
              <a:spcAft>
                <a:spcPts val="0"/>
              </a:spcAft>
              <a:buClr>
                <a:schemeClr val="accent2"/>
              </a:buClr>
              <a:buSzPts val="1100"/>
              <a:buFont typeface="Noto Sans Symbols"/>
              <a:buNone/>
              <a:defRPr b="0" i="0" sz="1200" u="none" cap="none" strike="noStrike">
                <a:solidFill>
                  <a:srgbClr val="888888"/>
                </a:solidFill>
                <a:latin typeface="Cabin"/>
                <a:ea typeface="Cabin"/>
                <a:cs typeface="Cabin"/>
                <a:sym typeface="Cabin"/>
              </a:defRPr>
            </a:lvl3pPr>
            <a:lvl4pPr indent="-228600" lvl="3" marL="1828800" marR="0" rtl="0" algn="l">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4pPr>
            <a:lvl5pPr indent="-228600" lvl="4" marL="2286000" marR="0" rtl="0" algn="l">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5pPr>
            <a:lvl6pPr indent="-228600" lvl="5" marL="2743200" marR="0" rtl="0" algn="l">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6pPr>
            <a:lvl7pPr indent="-228600" lvl="6" marL="3200400" marR="0" rtl="0" algn="l">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7pPr>
            <a:lvl8pPr indent="-228600" lvl="7" marL="3657600" marR="0" rtl="0" algn="l">
              <a:spcBef>
                <a:spcPts val="500"/>
              </a:spcBef>
              <a:spcAft>
                <a:spcPts val="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8pPr>
            <a:lvl9pPr indent="-228600" lvl="8" marL="4114800" marR="0" rtl="0" algn="l">
              <a:spcBef>
                <a:spcPts val="500"/>
              </a:spcBef>
              <a:spcAft>
                <a:spcPts val="500"/>
              </a:spcAft>
              <a:buClr>
                <a:schemeClr val="accent2"/>
              </a:buClr>
              <a:buSzPts val="1000"/>
              <a:buFont typeface="Noto Sans Symbols"/>
              <a:buNone/>
              <a:defRPr b="0" i="0" sz="1100" u="none" cap="none" strike="noStrike">
                <a:solidFill>
                  <a:srgbClr val="888888"/>
                </a:solidFill>
                <a:latin typeface="Cabin"/>
                <a:ea typeface="Cabin"/>
                <a:cs typeface="Cabin"/>
                <a:sym typeface="Cabin"/>
              </a:defRPr>
            </a:lvl9pPr>
          </a:lstStyle>
          <a:p/>
        </p:txBody>
      </p:sp>
      <p:sp>
        <p:nvSpPr>
          <p:cNvPr id="77" name="Google Shape;77;p16"/>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78" name="Google Shape;78;p16"/>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79" name="Google Shape;79;p16"/>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rgbClr val="9F276A"/>
                </a:solidFill>
                <a:latin typeface="Cabin"/>
                <a:ea typeface="Cabin"/>
                <a:cs typeface="Cabin"/>
                <a:sym typeface="Cabin"/>
              </a:defRPr>
            </a:lvl1pPr>
            <a:lvl2pPr indent="0" lvl="1" marL="0" marR="0" rtl="0" algn="r">
              <a:spcBef>
                <a:spcPts val="0"/>
              </a:spcBef>
              <a:buNone/>
              <a:defRPr sz="700">
                <a:solidFill>
                  <a:srgbClr val="9F276A"/>
                </a:solidFill>
                <a:latin typeface="Cabin"/>
                <a:ea typeface="Cabin"/>
                <a:cs typeface="Cabin"/>
                <a:sym typeface="Cabin"/>
              </a:defRPr>
            </a:lvl2pPr>
            <a:lvl3pPr indent="0" lvl="2" marL="0" marR="0" rtl="0" algn="r">
              <a:spcBef>
                <a:spcPts val="0"/>
              </a:spcBef>
              <a:buNone/>
              <a:defRPr sz="700">
                <a:solidFill>
                  <a:srgbClr val="9F276A"/>
                </a:solidFill>
                <a:latin typeface="Cabin"/>
                <a:ea typeface="Cabin"/>
                <a:cs typeface="Cabin"/>
                <a:sym typeface="Cabin"/>
              </a:defRPr>
            </a:lvl3pPr>
            <a:lvl4pPr indent="0" lvl="3" marL="0" marR="0" rtl="0" algn="r">
              <a:spcBef>
                <a:spcPts val="0"/>
              </a:spcBef>
              <a:buNone/>
              <a:defRPr sz="700">
                <a:solidFill>
                  <a:srgbClr val="9F276A"/>
                </a:solidFill>
                <a:latin typeface="Cabin"/>
                <a:ea typeface="Cabin"/>
                <a:cs typeface="Cabin"/>
                <a:sym typeface="Cabin"/>
              </a:defRPr>
            </a:lvl4pPr>
            <a:lvl5pPr indent="0" lvl="4" marL="0" marR="0" rtl="0" algn="r">
              <a:spcBef>
                <a:spcPts val="0"/>
              </a:spcBef>
              <a:buNone/>
              <a:defRPr sz="700">
                <a:solidFill>
                  <a:srgbClr val="9F276A"/>
                </a:solidFill>
                <a:latin typeface="Cabin"/>
                <a:ea typeface="Cabin"/>
                <a:cs typeface="Cabin"/>
                <a:sym typeface="Cabin"/>
              </a:defRPr>
            </a:lvl5pPr>
            <a:lvl6pPr indent="0" lvl="5" marL="0" marR="0" rtl="0" algn="r">
              <a:spcBef>
                <a:spcPts val="0"/>
              </a:spcBef>
              <a:buNone/>
              <a:defRPr sz="700">
                <a:solidFill>
                  <a:srgbClr val="9F276A"/>
                </a:solidFill>
                <a:latin typeface="Cabin"/>
                <a:ea typeface="Cabin"/>
                <a:cs typeface="Cabin"/>
                <a:sym typeface="Cabin"/>
              </a:defRPr>
            </a:lvl6pPr>
            <a:lvl7pPr indent="0" lvl="6" marL="0" marR="0" rtl="0" algn="r">
              <a:spcBef>
                <a:spcPts val="0"/>
              </a:spcBef>
              <a:buNone/>
              <a:defRPr sz="700">
                <a:solidFill>
                  <a:srgbClr val="9F276A"/>
                </a:solidFill>
                <a:latin typeface="Cabin"/>
                <a:ea typeface="Cabin"/>
                <a:cs typeface="Cabin"/>
                <a:sym typeface="Cabin"/>
              </a:defRPr>
            </a:lvl7pPr>
            <a:lvl8pPr indent="0" lvl="7" marL="0" marR="0" rtl="0" algn="r">
              <a:spcBef>
                <a:spcPts val="0"/>
              </a:spcBef>
              <a:buNone/>
              <a:defRPr sz="700">
                <a:solidFill>
                  <a:srgbClr val="9F276A"/>
                </a:solidFill>
                <a:latin typeface="Cabin"/>
                <a:ea typeface="Cabin"/>
                <a:cs typeface="Cabin"/>
                <a:sym typeface="Cabin"/>
              </a:defRPr>
            </a:lvl8pPr>
            <a:lvl9pPr indent="0" lvl="8" marL="0" marR="0" rtl="0" algn="r">
              <a:spcBef>
                <a:spcPts val="0"/>
              </a:spcBef>
              <a:buNone/>
              <a:defRPr sz="700">
                <a:solidFill>
                  <a:srgbClr val="9F276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p:nvPr/>
        </p:nvSpPr>
        <p:spPr>
          <a:xfrm>
            <a:off x="334486"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7"/>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83" name="Google Shape;83;p17"/>
          <p:cNvSpPr txBox="1"/>
          <p:nvPr>
            <p:ph idx="1" type="body"/>
          </p:nvPr>
        </p:nvSpPr>
        <p:spPr>
          <a:xfrm>
            <a:off x="435895" y="1671002"/>
            <a:ext cx="4066800" cy="2724900"/>
          </a:xfrm>
          <a:prstGeom prst="rect">
            <a:avLst/>
          </a:prstGeom>
          <a:noFill/>
          <a:ln>
            <a:noFill/>
          </a:ln>
        </p:spPr>
        <p:txBody>
          <a:bodyPr anchorCtr="0" anchor="ctr"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84" name="Google Shape;84;p17"/>
          <p:cNvSpPr txBox="1"/>
          <p:nvPr>
            <p:ph idx="2" type="body"/>
          </p:nvPr>
        </p:nvSpPr>
        <p:spPr>
          <a:xfrm>
            <a:off x="4641313" y="1671002"/>
            <a:ext cx="4066800" cy="2724900"/>
          </a:xfrm>
          <a:prstGeom prst="rect">
            <a:avLst/>
          </a:prstGeom>
          <a:noFill/>
          <a:ln>
            <a:noFill/>
          </a:ln>
        </p:spPr>
        <p:txBody>
          <a:bodyPr anchorCtr="0" anchor="ctr"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85" name="Google Shape;85;p17"/>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86" name="Google Shape;86;p17"/>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87" name="Google Shape;87;p17"/>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p:nvPr/>
        </p:nvSpPr>
        <p:spPr>
          <a:xfrm>
            <a:off x="334486"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91" name="Google Shape;91;p18"/>
          <p:cNvSpPr txBox="1"/>
          <p:nvPr>
            <p:ph idx="1" type="body"/>
          </p:nvPr>
        </p:nvSpPr>
        <p:spPr>
          <a:xfrm>
            <a:off x="665414" y="1688169"/>
            <a:ext cx="3815400" cy="4020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300"/>
              </a:spcBef>
              <a:spcAft>
                <a:spcPts val="0"/>
              </a:spcAft>
              <a:buClr>
                <a:schemeClr val="accent2"/>
              </a:buClr>
              <a:buSzPts val="1500"/>
              <a:buFont typeface="Noto Sans Symbols"/>
              <a:buNone/>
              <a:defRPr b="0" i="0" sz="17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400"/>
              <a:buFont typeface="Noto Sans Symbols"/>
              <a:buNone/>
              <a:defRPr b="1" i="0" sz="15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chemeClr val="accent2"/>
              </a:buClr>
              <a:buSzPts val="1200"/>
              <a:buFont typeface="Noto Sans Symbols"/>
              <a:buNone/>
              <a:defRPr b="1" i="0" sz="1400" u="none" cap="none" strike="noStrike">
                <a:solidFill>
                  <a:schemeClr val="dk2"/>
                </a:solidFill>
                <a:latin typeface="Cabin"/>
                <a:ea typeface="Cabin"/>
                <a:cs typeface="Cabin"/>
                <a:sym typeface="Cabin"/>
              </a:defRPr>
            </a:lvl3pPr>
            <a:lvl4pPr indent="-228600" lvl="3" marL="18288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4pPr>
            <a:lvl5pPr indent="-228600" lvl="4" marL="22860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5pPr>
            <a:lvl6pPr indent="-228600" lvl="5" marL="27432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6pPr>
            <a:lvl7pPr indent="-228600" lvl="6" marL="32004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7pPr>
            <a:lvl8pPr indent="-228600" lvl="7" marL="36576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8pPr>
            <a:lvl9pPr indent="-228600" lvl="8" marL="4114800" marR="0" rtl="0" algn="l">
              <a:spcBef>
                <a:spcPts val="500"/>
              </a:spcBef>
              <a:spcAft>
                <a:spcPts val="50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9pPr>
          </a:lstStyle>
          <a:p/>
        </p:txBody>
      </p:sp>
      <p:sp>
        <p:nvSpPr>
          <p:cNvPr id="92" name="Google Shape;92;p18"/>
          <p:cNvSpPr txBox="1"/>
          <p:nvPr>
            <p:ph idx="2" type="body"/>
          </p:nvPr>
        </p:nvSpPr>
        <p:spPr>
          <a:xfrm>
            <a:off x="435895" y="2194539"/>
            <a:ext cx="4044900" cy="22011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93" name="Google Shape;93;p18"/>
          <p:cNvSpPr txBox="1"/>
          <p:nvPr>
            <p:ph idx="3" type="body"/>
          </p:nvPr>
        </p:nvSpPr>
        <p:spPr>
          <a:xfrm>
            <a:off x="4892801" y="1688169"/>
            <a:ext cx="3815400" cy="415200"/>
          </a:xfrm>
          <a:prstGeom prst="rect">
            <a:avLst/>
          </a:prstGeom>
          <a:noFill/>
          <a:ln>
            <a:noFill/>
          </a:ln>
        </p:spPr>
        <p:txBody>
          <a:bodyPr anchorCtr="0" anchor="b" bIns="34275" lIns="68575" spcFirstLastPara="1" rIns="68575" wrap="square" tIns="34275">
            <a:noAutofit/>
          </a:bodyPr>
          <a:lstStyle>
            <a:lvl1pPr indent="-228600" lvl="0" marL="457200" marR="0" rtl="0" algn="l">
              <a:spcBef>
                <a:spcPts val="300"/>
              </a:spcBef>
              <a:spcAft>
                <a:spcPts val="0"/>
              </a:spcAft>
              <a:buClr>
                <a:schemeClr val="accent2"/>
              </a:buClr>
              <a:buSzPts val="1500"/>
              <a:buFont typeface="Noto Sans Symbols"/>
              <a:buNone/>
              <a:defRPr b="0" i="0" sz="1700" u="none" cap="none" strike="noStrike">
                <a:solidFill>
                  <a:schemeClr val="accent2"/>
                </a:solidFill>
                <a:latin typeface="Cabin"/>
                <a:ea typeface="Cabin"/>
                <a:cs typeface="Cabin"/>
                <a:sym typeface="Cabin"/>
              </a:defRPr>
            </a:lvl1pPr>
            <a:lvl2pPr indent="-228600" lvl="1" marL="914400" marR="0" rtl="0" algn="l">
              <a:spcBef>
                <a:spcPts val="500"/>
              </a:spcBef>
              <a:spcAft>
                <a:spcPts val="0"/>
              </a:spcAft>
              <a:buClr>
                <a:schemeClr val="accent2"/>
              </a:buClr>
              <a:buSzPts val="1400"/>
              <a:buFont typeface="Noto Sans Symbols"/>
              <a:buNone/>
              <a:defRPr b="1" i="0" sz="15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chemeClr val="accent2"/>
              </a:buClr>
              <a:buSzPts val="1200"/>
              <a:buFont typeface="Noto Sans Symbols"/>
              <a:buNone/>
              <a:defRPr b="1" i="0" sz="1400" u="none" cap="none" strike="noStrike">
                <a:solidFill>
                  <a:schemeClr val="dk2"/>
                </a:solidFill>
                <a:latin typeface="Cabin"/>
                <a:ea typeface="Cabin"/>
                <a:cs typeface="Cabin"/>
                <a:sym typeface="Cabin"/>
              </a:defRPr>
            </a:lvl3pPr>
            <a:lvl4pPr indent="-228600" lvl="3" marL="18288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4pPr>
            <a:lvl5pPr indent="-228600" lvl="4" marL="22860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5pPr>
            <a:lvl6pPr indent="-228600" lvl="5" marL="27432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6pPr>
            <a:lvl7pPr indent="-228600" lvl="6" marL="32004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7pPr>
            <a:lvl8pPr indent="-228600" lvl="7" marL="3657600" marR="0" rtl="0" algn="l">
              <a:spcBef>
                <a:spcPts val="500"/>
              </a:spcBef>
              <a:spcAft>
                <a:spcPts val="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8pPr>
            <a:lvl9pPr indent="-228600" lvl="8" marL="4114800" marR="0" rtl="0" algn="l">
              <a:spcBef>
                <a:spcPts val="500"/>
              </a:spcBef>
              <a:spcAft>
                <a:spcPts val="500"/>
              </a:spcAft>
              <a:buClr>
                <a:schemeClr val="accent2"/>
              </a:buClr>
              <a:buSzPts val="1100"/>
              <a:buFont typeface="Noto Sans Symbols"/>
              <a:buNone/>
              <a:defRPr b="1" i="0" sz="1200" u="none" cap="none" strike="noStrike">
                <a:solidFill>
                  <a:schemeClr val="dk2"/>
                </a:solidFill>
                <a:latin typeface="Cabin"/>
                <a:ea typeface="Cabin"/>
                <a:cs typeface="Cabin"/>
                <a:sym typeface="Cabin"/>
              </a:defRPr>
            </a:lvl9pPr>
          </a:lstStyle>
          <a:p/>
        </p:txBody>
      </p:sp>
      <p:sp>
        <p:nvSpPr>
          <p:cNvPr id="94" name="Google Shape;94;p18"/>
          <p:cNvSpPr txBox="1"/>
          <p:nvPr>
            <p:ph idx="4" type="body"/>
          </p:nvPr>
        </p:nvSpPr>
        <p:spPr>
          <a:xfrm>
            <a:off x="4663282" y="2194539"/>
            <a:ext cx="4044900" cy="22011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95" name="Google Shape;95;p18"/>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96" name="Google Shape;96;p18"/>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97" name="Google Shape;97;p18"/>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p:nvPr/>
        </p:nvSpPr>
        <p:spPr>
          <a:xfrm>
            <a:off x="330512" y="454916"/>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 name="Google Shape;100;p19"/>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01" name="Google Shape;101;p19"/>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02" name="Google Shape;102;p19"/>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03" name="Google Shape;103;p19"/>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06" name="Google Shape;106;p20"/>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07" name="Google Shape;107;p20"/>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p:nvPr/>
        </p:nvSpPr>
        <p:spPr>
          <a:xfrm>
            <a:off x="335863" y="3856480"/>
            <a:ext cx="8473800" cy="956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21"/>
          <p:cNvSpPr txBox="1"/>
          <p:nvPr>
            <p:ph type="title"/>
          </p:nvPr>
        </p:nvSpPr>
        <p:spPr>
          <a:xfrm>
            <a:off x="435894" y="3946722"/>
            <a:ext cx="3682200" cy="5172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rgbClr val="9F276A"/>
              </a:buClr>
              <a:buSzPts val="1500"/>
              <a:buFont typeface="Cabin"/>
              <a:buNone/>
              <a:defRPr b="0" i="0" sz="1500" u="none" cap="none" strike="noStrike">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11" name="Google Shape;111;p21"/>
          <p:cNvSpPr txBox="1"/>
          <p:nvPr>
            <p:ph idx="1" type="body"/>
          </p:nvPr>
        </p:nvSpPr>
        <p:spPr>
          <a:xfrm>
            <a:off x="335862" y="450900"/>
            <a:ext cx="8469600" cy="3153600"/>
          </a:xfrm>
          <a:prstGeom prst="rect">
            <a:avLst/>
          </a:prstGeom>
          <a:noFill/>
          <a:ln>
            <a:noFill/>
          </a:ln>
        </p:spPr>
        <p:txBody>
          <a:bodyPr anchorCtr="0" anchor="ctr" bIns="34275" lIns="68575" spcFirstLastPara="1" rIns="68575" wrap="square" tIns="34275">
            <a:noAutofit/>
          </a:bodyPr>
          <a:lstStyle>
            <a:lvl1pPr indent="-317500" lvl="0" marL="457200" marR="0" rtl="0" algn="l">
              <a:spcBef>
                <a:spcPts val="300"/>
              </a:spcBef>
              <a:spcAft>
                <a:spcPts val="0"/>
              </a:spcAft>
              <a:buClr>
                <a:schemeClr val="accent2"/>
              </a:buClr>
              <a:buSzPts val="1400"/>
              <a:buFont typeface="Noto Sans Symbols"/>
              <a:buChar char="◼"/>
              <a:defRPr b="0" i="0" sz="1500" u="none" cap="none" strike="noStrike">
                <a:solidFill>
                  <a:schemeClr val="dk2"/>
                </a:solidFill>
                <a:latin typeface="Cabin"/>
                <a:ea typeface="Cabin"/>
                <a:cs typeface="Cabin"/>
                <a:sym typeface="Cabin"/>
              </a:defRPr>
            </a:lvl1pPr>
            <a:lvl2pPr indent="-304800" lvl="1" marL="914400" marR="0" rtl="0" algn="l">
              <a:spcBef>
                <a:spcPts val="5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2pPr>
            <a:lvl3pPr indent="-298450" lvl="2" marL="13716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3pPr>
            <a:lvl4pPr indent="-292100" lvl="3" marL="18288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4pPr>
            <a:lvl5pPr indent="-292100" lvl="4" marL="22860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5pPr>
            <a:lvl6pPr indent="-292100" lvl="5" marL="27432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6pPr>
            <a:lvl7pPr indent="-292100" lvl="6" marL="32004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7pPr>
            <a:lvl8pPr indent="-292100" lvl="7" marL="3657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8pPr>
            <a:lvl9pPr indent="-292100" lvl="8" marL="4114800" marR="0" rtl="0" algn="l">
              <a:spcBef>
                <a:spcPts val="500"/>
              </a:spcBef>
              <a:spcAft>
                <a:spcPts val="50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9pPr>
          </a:lstStyle>
          <a:p/>
        </p:txBody>
      </p:sp>
      <p:sp>
        <p:nvSpPr>
          <p:cNvPr id="112" name="Google Shape;112;p21"/>
          <p:cNvSpPr txBox="1"/>
          <p:nvPr>
            <p:ph idx="2" type="body"/>
          </p:nvPr>
        </p:nvSpPr>
        <p:spPr>
          <a:xfrm>
            <a:off x="4305617" y="3946722"/>
            <a:ext cx="4402500" cy="517200"/>
          </a:xfrm>
          <a:prstGeom prst="rect">
            <a:avLst/>
          </a:prstGeom>
          <a:noFill/>
          <a:ln>
            <a:noFill/>
          </a:ln>
        </p:spPr>
        <p:txBody>
          <a:bodyPr anchorCtr="0" anchor="ctr" bIns="34275" lIns="68575" spcFirstLastPara="1" rIns="68575" wrap="square" tIns="34275">
            <a:noAutofit/>
          </a:bodyPr>
          <a:lstStyle>
            <a:lvl1pPr indent="-228600" lvl="0" marL="457200" marR="0" rtl="0" algn="r">
              <a:spcBef>
                <a:spcPts val="200"/>
              </a:spcBef>
              <a:spcAft>
                <a:spcPts val="0"/>
              </a:spcAft>
              <a:buClr>
                <a:schemeClr val="accent2"/>
              </a:buClr>
              <a:buSzPts val="800"/>
              <a:buFont typeface="Noto Sans Symbols"/>
              <a:buNone/>
              <a:defRPr b="0" i="0" sz="800" u="none" cap="none" strike="noStrike">
                <a:solidFill>
                  <a:schemeClr val="lt1"/>
                </a:solidFill>
                <a:latin typeface="Cabin"/>
                <a:ea typeface="Cabin"/>
                <a:cs typeface="Cabin"/>
                <a:sym typeface="Cabin"/>
              </a:defRPr>
            </a:lvl1pPr>
            <a:lvl2pPr indent="-228600" lvl="1" marL="914400" marR="0" rtl="0" algn="l">
              <a:spcBef>
                <a:spcPts val="500"/>
              </a:spcBef>
              <a:spcAft>
                <a:spcPts val="0"/>
              </a:spcAft>
              <a:buClr>
                <a:schemeClr val="accent2"/>
              </a:buClr>
              <a:buSzPts val="800"/>
              <a:buFont typeface="Noto Sans Symbols"/>
              <a:buNone/>
              <a:defRPr b="0" i="0" sz="8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chemeClr val="accent2"/>
              </a:buClr>
              <a:buSzPts val="700"/>
              <a:buFont typeface="Noto Sans Symbols"/>
              <a:buNone/>
              <a:defRPr b="0" i="0" sz="800" u="none" cap="none" strike="noStrike">
                <a:solidFill>
                  <a:schemeClr val="dk2"/>
                </a:solidFill>
                <a:latin typeface="Cabin"/>
                <a:ea typeface="Cabin"/>
                <a:cs typeface="Cabin"/>
                <a:sym typeface="Cabin"/>
              </a:defRPr>
            </a:lvl3pPr>
            <a:lvl4pPr indent="-228600" lvl="3" marL="18288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4pPr>
            <a:lvl5pPr indent="-228600" lvl="4" marL="22860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5pPr>
            <a:lvl6pPr indent="-228600" lvl="5" marL="27432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6pPr>
            <a:lvl7pPr indent="-228600" lvl="6" marL="32004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7pPr>
            <a:lvl8pPr indent="-228600" lvl="7" marL="36576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8pPr>
            <a:lvl9pPr indent="-228600" lvl="8" marL="4114800" marR="0" rtl="0" algn="l">
              <a:spcBef>
                <a:spcPts val="500"/>
              </a:spcBef>
              <a:spcAft>
                <a:spcPts val="50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9pPr>
          </a:lstStyle>
          <a:p/>
        </p:txBody>
      </p:sp>
      <p:sp>
        <p:nvSpPr>
          <p:cNvPr id="113" name="Google Shape;113;p2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14" name="Google Shape;114;p2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15" name="Google Shape;115;p2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rgbClr val="9F276A"/>
                </a:solidFill>
                <a:latin typeface="Cabin"/>
                <a:ea typeface="Cabin"/>
                <a:cs typeface="Cabin"/>
                <a:sym typeface="Cabin"/>
              </a:defRPr>
            </a:lvl1pPr>
            <a:lvl2pPr indent="0" lvl="1" marL="0" marR="0" rtl="0" algn="r">
              <a:spcBef>
                <a:spcPts val="0"/>
              </a:spcBef>
              <a:buNone/>
              <a:defRPr sz="700">
                <a:solidFill>
                  <a:srgbClr val="9F276A"/>
                </a:solidFill>
                <a:latin typeface="Cabin"/>
                <a:ea typeface="Cabin"/>
                <a:cs typeface="Cabin"/>
                <a:sym typeface="Cabin"/>
              </a:defRPr>
            </a:lvl2pPr>
            <a:lvl3pPr indent="0" lvl="2" marL="0" marR="0" rtl="0" algn="r">
              <a:spcBef>
                <a:spcPts val="0"/>
              </a:spcBef>
              <a:buNone/>
              <a:defRPr sz="700">
                <a:solidFill>
                  <a:srgbClr val="9F276A"/>
                </a:solidFill>
                <a:latin typeface="Cabin"/>
                <a:ea typeface="Cabin"/>
                <a:cs typeface="Cabin"/>
                <a:sym typeface="Cabin"/>
              </a:defRPr>
            </a:lvl3pPr>
            <a:lvl4pPr indent="0" lvl="3" marL="0" marR="0" rtl="0" algn="r">
              <a:spcBef>
                <a:spcPts val="0"/>
              </a:spcBef>
              <a:buNone/>
              <a:defRPr sz="700">
                <a:solidFill>
                  <a:srgbClr val="9F276A"/>
                </a:solidFill>
                <a:latin typeface="Cabin"/>
                <a:ea typeface="Cabin"/>
                <a:cs typeface="Cabin"/>
                <a:sym typeface="Cabin"/>
              </a:defRPr>
            </a:lvl4pPr>
            <a:lvl5pPr indent="0" lvl="4" marL="0" marR="0" rtl="0" algn="r">
              <a:spcBef>
                <a:spcPts val="0"/>
              </a:spcBef>
              <a:buNone/>
              <a:defRPr sz="700">
                <a:solidFill>
                  <a:srgbClr val="9F276A"/>
                </a:solidFill>
                <a:latin typeface="Cabin"/>
                <a:ea typeface="Cabin"/>
                <a:cs typeface="Cabin"/>
                <a:sym typeface="Cabin"/>
              </a:defRPr>
            </a:lvl5pPr>
            <a:lvl6pPr indent="0" lvl="5" marL="0" marR="0" rtl="0" algn="r">
              <a:spcBef>
                <a:spcPts val="0"/>
              </a:spcBef>
              <a:buNone/>
              <a:defRPr sz="700">
                <a:solidFill>
                  <a:srgbClr val="9F276A"/>
                </a:solidFill>
                <a:latin typeface="Cabin"/>
                <a:ea typeface="Cabin"/>
                <a:cs typeface="Cabin"/>
                <a:sym typeface="Cabin"/>
              </a:defRPr>
            </a:lvl6pPr>
            <a:lvl7pPr indent="0" lvl="6" marL="0" marR="0" rtl="0" algn="r">
              <a:spcBef>
                <a:spcPts val="0"/>
              </a:spcBef>
              <a:buNone/>
              <a:defRPr sz="700">
                <a:solidFill>
                  <a:srgbClr val="9F276A"/>
                </a:solidFill>
                <a:latin typeface="Cabin"/>
                <a:ea typeface="Cabin"/>
                <a:cs typeface="Cabin"/>
                <a:sym typeface="Cabin"/>
              </a:defRPr>
            </a:lvl7pPr>
            <a:lvl8pPr indent="0" lvl="7" marL="0" marR="0" rtl="0" algn="r">
              <a:spcBef>
                <a:spcPts val="0"/>
              </a:spcBef>
              <a:buNone/>
              <a:defRPr sz="700">
                <a:solidFill>
                  <a:srgbClr val="9F276A"/>
                </a:solidFill>
                <a:latin typeface="Cabin"/>
                <a:ea typeface="Cabin"/>
                <a:cs typeface="Cabin"/>
                <a:sym typeface="Cabin"/>
              </a:defRPr>
            </a:lvl8pPr>
            <a:lvl9pPr indent="0" lvl="8" marL="0" marR="0" rtl="0" algn="r">
              <a:spcBef>
                <a:spcPts val="0"/>
              </a:spcBef>
              <a:buNone/>
              <a:defRPr sz="700">
                <a:solidFill>
                  <a:srgbClr val="9F276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22"/>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accent1"/>
              </a:buClr>
              <a:buSzPts val="1800"/>
              <a:buFont typeface="Cabin"/>
              <a:buNone/>
              <a:defRPr b="0" i="0" sz="1800" u="none" cap="none" strike="noStrike">
                <a:solidFill>
                  <a:schemeClr val="accen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18" name="Google Shape;118;p22"/>
          <p:cNvSpPr/>
          <p:nvPr>
            <p:ph idx="2" type="pic"/>
          </p:nvPr>
        </p:nvSpPr>
        <p:spPr>
          <a:xfrm>
            <a:off x="335863" y="449794"/>
            <a:ext cx="8468100" cy="2667900"/>
          </a:xfrm>
          <a:prstGeom prst="rect">
            <a:avLst/>
          </a:prstGeom>
          <a:noFill/>
          <a:ln>
            <a:noFill/>
          </a:ln>
        </p:spPr>
        <p:txBody>
          <a:bodyPr anchorCtr="0" anchor="t" bIns="34275" lIns="68575" spcFirstLastPara="1" rIns="68575" wrap="square" tIns="34275">
            <a:noAutofit/>
          </a:bodyPr>
          <a:lstStyle>
            <a:lvl1pPr lvl="0" marR="0" rtl="0" algn="ctr">
              <a:spcBef>
                <a:spcPts val="2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1pPr>
            <a:lvl2pPr lvl="1"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2pPr>
            <a:lvl3pPr lvl="2"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3pPr>
            <a:lvl4pPr lvl="3"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4pPr>
            <a:lvl5pPr lvl="4"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5pPr>
            <a:lvl6pPr lvl="5"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6pPr>
            <a:lvl7pPr lvl="6"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7pPr>
            <a:lvl8pPr lvl="7" marR="0" rtl="0" algn="l">
              <a:spcBef>
                <a:spcPts val="500"/>
              </a:spcBef>
              <a:spcAft>
                <a:spcPts val="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8pPr>
            <a:lvl9pPr lvl="8" marR="0" rtl="0" algn="l">
              <a:spcBef>
                <a:spcPts val="500"/>
              </a:spcBef>
              <a:spcAft>
                <a:spcPts val="500"/>
              </a:spcAft>
              <a:buClr>
                <a:schemeClr val="accent2"/>
              </a:buClr>
              <a:buSzPts val="1100"/>
              <a:buFont typeface="Noto Sans Symbols"/>
              <a:buNone/>
              <a:defRPr b="0" i="0" sz="1200" u="none" cap="none" strike="noStrike">
                <a:solidFill>
                  <a:schemeClr val="dk2"/>
                </a:solidFill>
                <a:latin typeface="Cabin"/>
                <a:ea typeface="Cabin"/>
                <a:cs typeface="Cabin"/>
                <a:sym typeface="Cabin"/>
              </a:defRPr>
            </a:lvl9pPr>
          </a:lstStyle>
          <a:p/>
        </p:txBody>
      </p:sp>
      <p:sp>
        <p:nvSpPr>
          <p:cNvPr id="119" name="Google Shape;119;p22"/>
          <p:cNvSpPr txBox="1"/>
          <p:nvPr>
            <p:ph idx="1" type="body"/>
          </p:nvPr>
        </p:nvSpPr>
        <p:spPr>
          <a:xfrm>
            <a:off x="435894" y="3945095"/>
            <a:ext cx="8272200" cy="449100"/>
          </a:xfrm>
          <a:prstGeom prst="rect">
            <a:avLst/>
          </a:prstGeom>
          <a:noFill/>
          <a:ln>
            <a:noFill/>
          </a:ln>
        </p:spPr>
        <p:txBody>
          <a:bodyPr anchorCtr="0" anchor="ctr" bIns="34275" lIns="68575" spcFirstLastPara="1" rIns="68575" wrap="square" tIns="34275">
            <a:noAutofit/>
          </a:bodyPr>
          <a:lstStyle>
            <a:lvl1pPr indent="-228600" lvl="0" marL="457200" marR="0" rtl="0" algn="l">
              <a:spcBef>
                <a:spcPts val="200"/>
              </a:spcBef>
              <a:spcAft>
                <a:spcPts val="0"/>
              </a:spcAft>
              <a:buClr>
                <a:schemeClr val="accent2"/>
              </a:buClr>
              <a:buSzPts val="800"/>
              <a:buFont typeface="Noto Sans Symbols"/>
              <a:buNone/>
              <a:defRPr b="0" i="0" sz="900" u="none" cap="none" strike="noStrike">
                <a:solidFill>
                  <a:schemeClr val="dk2"/>
                </a:solidFill>
                <a:latin typeface="Cabin"/>
                <a:ea typeface="Cabin"/>
                <a:cs typeface="Cabin"/>
                <a:sym typeface="Cabin"/>
              </a:defRPr>
            </a:lvl1pPr>
            <a:lvl2pPr indent="-228600" lvl="1" marL="914400" marR="0" rtl="0" algn="l">
              <a:spcBef>
                <a:spcPts val="500"/>
              </a:spcBef>
              <a:spcAft>
                <a:spcPts val="0"/>
              </a:spcAft>
              <a:buClr>
                <a:schemeClr val="accent2"/>
              </a:buClr>
              <a:buSzPts val="800"/>
              <a:buFont typeface="Noto Sans Symbols"/>
              <a:buNone/>
              <a:defRPr b="0" i="0" sz="900" u="none" cap="none" strike="noStrike">
                <a:solidFill>
                  <a:schemeClr val="dk2"/>
                </a:solidFill>
                <a:latin typeface="Cabin"/>
                <a:ea typeface="Cabin"/>
                <a:cs typeface="Cabin"/>
                <a:sym typeface="Cabin"/>
              </a:defRPr>
            </a:lvl2pPr>
            <a:lvl3pPr indent="-228600" lvl="2" marL="1371600" marR="0" rtl="0" algn="l">
              <a:spcBef>
                <a:spcPts val="500"/>
              </a:spcBef>
              <a:spcAft>
                <a:spcPts val="0"/>
              </a:spcAft>
              <a:buClr>
                <a:schemeClr val="accent2"/>
              </a:buClr>
              <a:buSzPts val="700"/>
              <a:buFont typeface="Noto Sans Symbols"/>
              <a:buNone/>
              <a:defRPr b="0" i="0" sz="800" u="none" cap="none" strike="noStrike">
                <a:solidFill>
                  <a:schemeClr val="dk2"/>
                </a:solidFill>
                <a:latin typeface="Cabin"/>
                <a:ea typeface="Cabin"/>
                <a:cs typeface="Cabin"/>
                <a:sym typeface="Cabin"/>
              </a:defRPr>
            </a:lvl3pPr>
            <a:lvl4pPr indent="-228600" lvl="3" marL="18288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4pPr>
            <a:lvl5pPr indent="-228600" lvl="4" marL="22860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5pPr>
            <a:lvl6pPr indent="-228600" lvl="5" marL="27432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6pPr>
            <a:lvl7pPr indent="-228600" lvl="6" marL="32004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7pPr>
            <a:lvl8pPr indent="-228600" lvl="7" marL="3657600" marR="0" rtl="0" algn="l">
              <a:spcBef>
                <a:spcPts val="500"/>
              </a:spcBef>
              <a:spcAft>
                <a:spcPts val="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8pPr>
            <a:lvl9pPr indent="-228600" lvl="8" marL="4114800" marR="0" rtl="0" algn="l">
              <a:spcBef>
                <a:spcPts val="500"/>
              </a:spcBef>
              <a:spcAft>
                <a:spcPts val="500"/>
              </a:spcAft>
              <a:buClr>
                <a:schemeClr val="accent2"/>
              </a:buClr>
              <a:buSzPts val="600"/>
              <a:buFont typeface="Noto Sans Symbols"/>
              <a:buNone/>
              <a:defRPr b="0" i="0" sz="700" u="none" cap="none" strike="noStrike">
                <a:solidFill>
                  <a:schemeClr val="dk2"/>
                </a:solidFill>
                <a:latin typeface="Cabin"/>
                <a:ea typeface="Cabin"/>
                <a:cs typeface="Cabin"/>
                <a:sym typeface="Cabin"/>
              </a:defRPr>
            </a:lvl9pPr>
          </a:lstStyle>
          <a:p/>
        </p:txBody>
      </p:sp>
      <p:sp>
        <p:nvSpPr>
          <p:cNvPr id="120" name="Google Shape;120;p22"/>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21" name="Google Shape;121;p22"/>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22" name="Google Shape;122;p22"/>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3"/>
          <p:cNvSpPr/>
          <p:nvPr/>
        </p:nvSpPr>
        <p:spPr>
          <a:xfrm>
            <a:off x="330214" y="460805"/>
            <a:ext cx="84822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26" name="Google Shape;126;p23"/>
          <p:cNvSpPr txBox="1"/>
          <p:nvPr>
            <p:ph idx="1" type="body"/>
          </p:nvPr>
        </p:nvSpPr>
        <p:spPr>
          <a:xfrm rot="5400000">
            <a:off x="3250956" y="-1063048"/>
            <a:ext cx="2642100" cy="82722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127" name="Google Shape;127;p2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28" name="Google Shape;128;p2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29" name="Google Shape;129;p2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chemeClr val="accent2"/>
                </a:solidFill>
                <a:latin typeface="Cabin"/>
                <a:ea typeface="Cabin"/>
                <a:cs typeface="Cabin"/>
                <a:sym typeface="Cabin"/>
              </a:defRPr>
            </a:lvl1pPr>
            <a:lvl2pPr indent="0" lvl="1" marL="0" marR="0" rtl="0" algn="r">
              <a:spcBef>
                <a:spcPts val="0"/>
              </a:spcBef>
              <a:buNone/>
              <a:defRPr sz="700">
                <a:solidFill>
                  <a:schemeClr val="accent2"/>
                </a:solidFill>
                <a:latin typeface="Cabin"/>
                <a:ea typeface="Cabin"/>
                <a:cs typeface="Cabin"/>
                <a:sym typeface="Cabin"/>
              </a:defRPr>
            </a:lvl2pPr>
            <a:lvl3pPr indent="0" lvl="2" marL="0" marR="0" rtl="0" algn="r">
              <a:spcBef>
                <a:spcPts val="0"/>
              </a:spcBef>
              <a:buNone/>
              <a:defRPr sz="700">
                <a:solidFill>
                  <a:schemeClr val="accent2"/>
                </a:solidFill>
                <a:latin typeface="Cabin"/>
                <a:ea typeface="Cabin"/>
                <a:cs typeface="Cabin"/>
                <a:sym typeface="Cabin"/>
              </a:defRPr>
            </a:lvl3pPr>
            <a:lvl4pPr indent="0" lvl="3" marL="0" marR="0" rtl="0" algn="r">
              <a:spcBef>
                <a:spcPts val="0"/>
              </a:spcBef>
              <a:buNone/>
              <a:defRPr sz="700">
                <a:solidFill>
                  <a:schemeClr val="accent2"/>
                </a:solidFill>
                <a:latin typeface="Cabin"/>
                <a:ea typeface="Cabin"/>
                <a:cs typeface="Cabin"/>
                <a:sym typeface="Cabin"/>
              </a:defRPr>
            </a:lvl4pPr>
            <a:lvl5pPr indent="0" lvl="4" marL="0" marR="0" rtl="0" algn="r">
              <a:spcBef>
                <a:spcPts val="0"/>
              </a:spcBef>
              <a:buNone/>
              <a:defRPr sz="700">
                <a:solidFill>
                  <a:schemeClr val="accent2"/>
                </a:solidFill>
                <a:latin typeface="Cabin"/>
                <a:ea typeface="Cabin"/>
                <a:cs typeface="Cabin"/>
                <a:sym typeface="Cabin"/>
              </a:defRPr>
            </a:lvl5pPr>
            <a:lvl6pPr indent="0" lvl="5" marL="0" marR="0" rtl="0" algn="r">
              <a:spcBef>
                <a:spcPts val="0"/>
              </a:spcBef>
              <a:buNone/>
              <a:defRPr sz="700">
                <a:solidFill>
                  <a:schemeClr val="accent2"/>
                </a:solidFill>
                <a:latin typeface="Cabin"/>
                <a:ea typeface="Cabin"/>
                <a:cs typeface="Cabin"/>
                <a:sym typeface="Cabin"/>
              </a:defRPr>
            </a:lvl6pPr>
            <a:lvl7pPr indent="0" lvl="6" marL="0" marR="0" rtl="0" algn="r">
              <a:spcBef>
                <a:spcPts val="0"/>
              </a:spcBef>
              <a:buNone/>
              <a:defRPr sz="700">
                <a:solidFill>
                  <a:schemeClr val="accent2"/>
                </a:solidFill>
                <a:latin typeface="Cabin"/>
                <a:ea typeface="Cabin"/>
                <a:cs typeface="Cabin"/>
                <a:sym typeface="Cabin"/>
              </a:defRPr>
            </a:lvl7pPr>
            <a:lvl8pPr indent="0" lvl="7" marL="0" marR="0" rtl="0" algn="r">
              <a:spcBef>
                <a:spcPts val="0"/>
              </a:spcBef>
              <a:buNone/>
              <a:defRPr sz="700">
                <a:solidFill>
                  <a:schemeClr val="accent2"/>
                </a:solidFill>
                <a:latin typeface="Cabin"/>
                <a:ea typeface="Cabin"/>
                <a:cs typeface="Cabin"/>
                <a:sym typeface="Cabin"/>
              </a:defRPr>
            </a:lvl8pPr>
            <a:lvl9pPr indent="0" lvl="8" marL="0" marR="0" rtl="0" algn="r">
              <a:spcBef>
                <a:spcPts val="0"/>
              </a:spcBef>
              <a:buNone/>
              <a:defRPr sz="700">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24"/>
          <p:cNvSpPr/>
          <p:nvPr/>
        </p:nvSpPr>
        <p:spPr>
          <a:xfrm>
            <a:off x="6629401" y="449794"/>
            <a:ext cx="2180100" cy="4362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4"/>
          <p:cNvSpPr txBox="1"/>
          <p:nvPr>
            <p:ph type="title"/>
          </p:nvPr>
        </p:nvSpPr>
        <p:spPr>
          <a:xfrm rot="5400000">
            <a:off x="5437174" y="1698844"/>
            <a:ext cx="3887400" cy="15033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33" name="Google Shape;133;p24"/>
          <p:cNvSpPr txBox="1"/>
          <p:nvPr>
            <p:ph idx="1" type="body"/>
          </p:nvPr>
        </p:nvSpPr>
        <p:spPr>
          <a:xfrm rot="5400000">
            <a:off x="1598552" y="-510656"/>
            <a:ext cx="3887400" cy="5922300"/>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134" name="Google Shape;134;p24"/>
          <p:cNvSpPr txBox="1"/>
          <p:nvPr>
            <p:ph idx="10" type="dt"/>
          </p:nvPr>
        </p:nvSpPr>
        <p:spPr>
          <a:xfrm>
            <a:off x="6745254" y="4467103"/>
            <a:ext cx="996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9F276A"/>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35" name="Google Shape;135;p24"/>
          <p:cNvSpPr txBox="1"/>
          <p:nvPr>
            <p:ph idx="11" type="ftr"/>
          </p:nvPr>
        </p:nvSpPr>
        <p:spPr>
          <a:xfrm>
            <a:off x="581192" y="4463858"/>
            <a:ext cx="5922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136" name="Google Shape;136;p24"/>
          <p:cNvSpPr txBox="1"/>
          <p:nvPr>
            <p:ph idx="12" type="sldNum"/>
          </p:nvPr>
        </p:nvSpPr>
        <p:spPr>
          <a:xfrm>
            <a:off x="7834961" y="4467103"/>
            <a:ext cx="873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700">
                <a:solidFill>
                  <a:srgbClr val="9F276A"/>
                </a:solidFill>
                <a:latin typeface="Cabin"/>
                <a:ea typeface="Cabin"/>
                <a:cs typeface="Cabin"/>
                <a:sym typeface="Cabin"/>
              </a:defRPr>
            </a:lvl1pPr>
            <a:lvl2pPr indent="0" lvl="1" marL="0" marR="0" rtl="0" algn="r">
              <a:spcBef>
                <a:spcPts val="0"/>
              </a:spcBef>
              <a:buNone/>
              <a:defRPr sz="700">
                <a:solidFill>
                  <a:srgbClr val="9F276A"/>
                </a:solidFill>
                <a:latin typeface="Cabin"/>
                <a:ea typeface="Cabin"/>
                <a:cs typeface="Cabin"/>
                <a:sym typeface="Cabin"/>
              </a:defRPr>
            </a:lvl2pPr>
            <a:lvl3pPr indent="0" lvl="2" marL="0" marR="0" rtl="0" algn="r">
              <a:spcBef>
                <a:spcPts val="0"/>
              </a:spcBef>
              <a:buNone/>
              <a:defRPr sz="700">
                <a:solidFill>
                  <a:srgbClr val="9F276A"/>
                </a:solidFill>
                <a:latin typeface="Cabin"/>
                <a:ea typeface="Cabin"/>
                <a:cs typeface="Cabin"/>
                <a:sym typeface="Cabin"/>
              </a:defRPr>
            </a:lvl3pPr>
            <a:lvl4pPr indent="0" lvl="3" marL="0" marR="0" rtl="0" algn="r">
              <a:spcBef>
                <a:spcPts val="0"/>
              </a:spcBef>
              <a:buNone/>
              <a:defRPr sz="700">
                <a:solidFill>
                  <a:srgbClr val="9F276A"/>
                </a:solidFill>
                <a:latin typeface="Cabin"/>
                <a:ea typeface="Cabin"/>
                <a:cs typeface="Cabin"/>
                <a:sym typeface="Cabin"/>
              </a:defRPr>
            </a:lvl4pPr>
            <a:lvl5pPr indent="0" lvl="4" marL="0" marR="0" rtl="0" algn="r">
              <a:spcBef>
                <a:spcPts val="0"/>
              </a:spcBef>
              <a:buNone/>
              <a:defRPr sz="700">
                <a:solidFill>
                  <a:srgbClr val="9F276A"/>
                </a:solidFill>
                <a:latin typeface="Cabin"/>
                <a:ea typeface="Cabin"/>
                <a:cs typeface="Cabin"/>
                <a:sym typeface="Cabin"/>
              </a:defRPr>
            </a:lvl5pPr>
            <a:lvl6pPr indent="0" lvl="5" marL="0" marR="0" rtl="0" algn="r">
              <a:spcBef>
                <a:spcPts val="0"/>
              </a:spcBef>
              <a:buNone/>
              <a:defRPr sz="700">
                <a:solidFill>
                  <a:srgbClr val="9F276A"/>
                </a:solidFill>
                <a:latin typeface="Cabin"/>
                <a:ea typeface="Cabin"/>
                <a:cs typeface="Cabin"/>
                <a:sym typeface="Cabin"/>
              </a:defRPr>
            </a:lvl6pPr>
            <a:lvl7pPr indent="0" lvl="6" marL="0" marR="0" rtl="0" algn="r">
              <a:spcBef>
                <a:spcPts val="0"/>
              </a:spcBef>
              <a:buNone/>
              <a:defRPr sz="700">
                <a:solidFill>
                  <a:srgbClr val="9F276A"/>
                </a:solidFill>
                <a:latin typeface="Cabin"/>
                <a:ea typeface="Cabin"/>
                <a:cs typeface="Cabin"/>
                <a:sym typeface="Cabin"/>
              </a:defRPr>
            </a:lvl7pPr>
            <a:lvl8pPr indent="0" lvl="7" marL="0" marR="0" rtl="0" algn="r">
              <a:spcBef>
                <a:spcPts val="0"/>
              </a:spcBef>
              <a:buNone/>
              <a:defRPr sz="700">
                <a:solidFill>
                  <a:srgbClr val="9F276A"/>
                </a:solidFill>
                <a:latin typeface="Cabin"/>
                <a:ea typeface="Cabin"/>
                <a:cs typeface="Cabin"/>
                <a:sym typeface="Cabin"/>
              </a:defRPr>
            </a:lvl8pPr>
            <a:lvl9pPr indent="0" lvl="8" marL="0" marR="0" rtl="0" algn="r">
              <a:spcBef>
                <a:spcPts val="0"/>
              </a:spcBef>
              <a:buNone/>
              <a:defRPr sz="700">
                <a:solidFill>
                  <a:srgbClr val="9F276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chemeClr val="lt1"/>
              </a:buClr>
              <a:buSzPts val="2100"/>
              <a:buFont typeface="Cabin"/>
              <a:buNone/>
              <a:defRPr b="0" i="0" sz="2100" u="none" cap="none" strike="noStrike">
                <a:solidFill>
                  <a:schemeClr val="lt1"/>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642100"/>
          </a:xfrm>
          <a:prstGeom prst="rect">
            <a:avLst/>
          </a:prstGeom>
          <a:noFill/>
          <a:ln>
            <a:noFill/>
          </a:ln>
        </p:spPr>
        <p:txBody>
          <a:bodyPr anchorCtr="0" anchor="ctr" bIns="34275" lIns="68575" spcFirstLastPara="1" rIns="68575" wrap="square" tIns="34275">
            <a:no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Cabin"/>
                <a:ea typeface="Cabin"/>
                <a:cs typeface="Cabin"/>
                <a:sym typeface="Cabin"/>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Cabin"/>
                <a:ea typeface="Cabin"/>
                <a:cs typeface="Cabin"/>
                <a:sym typeface="Cabin"/>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Cabin"/>
                <a:ea typeface="Cabin"/>
                <a:cs typeface="Cabin"/>
                <a:sym typeface="Cabin"/>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Cabin"/>
                <a:ea typeface="Cabin"/>
                <a:cs typeface="Cabin"/>
                <a:sym typeface="Cabin"/>
              </a:defRPr>
            </a:lvl9pPr>
          </a:lstStyle>
          <a:p/>
        </p:txBody>
      </p:sp>
      <p:sp>
        <p:nvSpPr>
          <p:cNvPr id="53" name="Google Shape;53;p1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54" name="Google Shape;54;p1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Cabin"/>
                <a:ea typeface="Cabin"/>
                <a:cs typeface="Cabin"/>
                <a:sym typeface="Cabin"/>
              </a:defRPr>
            </a:lvl1pPr>
            <a:lvl2pPr lvl="1" marR="0" rtl="0" algn="l">
              <a:spcBef>
                <a:spcPts val="0"/>
              </a:spcBef>
              <a:spcAft>
                <a:spcPts val="0"/>
              </a:spcAft>
              <a:buSzPts val="1100"/>
              <a:buNone/>
              <a:defRPr b="0" i="0" sz="1400" u="none" cap="none" strike="noStrike">
                <a:solidFill>
                  <a:schemeClr val="dk1"/>
                </a:solidFill>
                <a:latin typeface="Cabin"/>
                <a:ea typeface="Cabin"/>
                <a:cs typeface="Cabin"/>
                <a:sym typeface="Cabin"/>
              </a:defRPr>
            </a:lvl2pPr>
            <a:lvl3pPr lvl="2" marR="0" rtl="0" algn="l">
              <a:spcBef>
                <a:spcPts val="0"/>
              </a:spcBef>
              <a:spcAft>
                <a:spcPts val="0"/>
              </a:spcAft>
              <a:buSzPts val="1100"/>
              <a:buNone/>
              <a:defRPr b="0" i="0" sz="1400" u="none" cap="none" strike="noStrike">
                <a:solidFill>
                  <a:schemeClr val="dk1"/>
                </a:solidFill>
                <a:latin typeface="Cabin"/>
                <a:ea typeface="Cabin"/>
                <a:cs typeface="Cabin"/>
                <a:sym typeface="Cabin"/>
              </a:defRPr>
            </a:lvl3pPr>
            <a:lvl4pPr lvl="3" marR="0" rtl="0" algn="l">
              <a:spcBef>
                <a:spcPts val="0"/>
              </a:spcBef>
              <a:spcAft>
                <a:spcPts val="0"/>
              </a:spcAft>
              <a:buSzPts val="1100"/>
              <a:buNone/>
              <a:defRPr b="0" i="0" sz="1400" u="none" cap="none" strike="noStrike">
                <a:solidFill>
                  <a:schemeClr val="dk1"/>
                </a:solidFill>
                <a:latin typeface="Cabin"/>
                <a:ea typeface="Cabin"/>
                <a:cs typeface="Cabin"/>
                <a:sym typeface="Cabin"/>
              </a:defRPr>
            </a:lvl4pPr>
            <a:lvl5pPr lvl="4" marR="0" rtl="0" algn="l">
              <a:spcBef>
                <a:spcPts val="0"/>
              </a:spcBef>
              <a:spcAft>
                <a:spcPts val="0"/>
              </a:spcAft>
              <a:buSzPts val="1100"/>
              <a:buNone/>
              <a:defRPr b="0" i="0" sz="1400" u="none" cap="none" strike="noStrike">
                <a:solidFill>
                  <a:schemeClr val="dk1"/>
                </a:solidFill>
                <a:latin typeface="Cabin"/>
                <a:ea typeface="Cabin"/>
                <a:cs typeface="Cabin"/>
                <a:sym typeface="Cabin"/>
              </a:defRPr>
            </a:lvl5pPr>
            <a:lvl6pPr lvl="5" marR="0" rtl="0" algn="l">
              <a:spcBef>
                <a:spcPts val="0"/>
              </a:spcBef>
              <a:spcAft>
                <a:spcPts val="0"/>
              </a:spcAft>
              <a:buSzPts val="1100"/>
              <a:buNone/>
              <a:defRPr b="0" i="0" sz="1400" u="none" cap="none" strike="noStrike">
                <a:solidFill>
                  <a:schemeClr val="dk1"/>
                </a:solidFill>
                <a:latin typeface="Cabin"/>
                <a:ea typeface="Cabin"/>
                <a:cs typeface="Cabin"/>
                <a:sym typeface="Cabin"/>
              </a:defRPr>
            </a:lvl6pPr>
            <a:lvl7pPr lvl="6" marR="0" rtl="0" algn="l">
              <a:spcBef>
                <a:spcPts val="0"/>
              </a:spcBef>
              <a:spcAft>
                <a:spcPts val="0"/>
              </a:spcAft>
              <a:buSzPts val="1100"/>
              <a:buNone/>
              <a:defRPr b="0" i="0" sz="1400" u="none" cap="none" strike="noStrike">
                <a:solidFill>
                  <a:schemeClr val="dk1"/>
                </a:solidFill>
                <a:latin typeface="Cabin"/>
                <a:ea typeface="Cabin"/>
                <a:cs typeface="Cabin"/>
                <a:sym typeface="Cabin"/>
              </a:defRPr>
            </a:lvl7pPr>
            <a:lvl8pPr lvl="7" marR="0" rtl="0" algn="l">
              <a:spcBef>
                <a:spcPts val="0"/>
              </a:spcBef>
              <a:spcAft>
                <a:spcPts val="0"/>
              </a:spcAft>
              <a:buSzPts val="1100"/>
              <a:buNone/>
              <a:defRPr b="0" i="0" sz="1400" u="none" cap="none" strike="noStrike">
                <a:solidFill>
                  <a:schemeClr val="dk1"/>
                </a:solidFill>
                <a:latin typeface="Cabin"/>
                <a:ea typeface="Cabin"/>
                <a:cs typeface="Cabin"/>
                <a:sym typeface="Cabin"/>
              </a:defRPr>
            </a:lvl8pPr>
            <a:lvl9pPr lvl="8" marR="0" rtl="0" algn="l">
              <a:spcBef>
                <a:spcPts val="0"/>
              </a:spcBef>
              <a:spcAft>
                <a:spcPts val="0"/>
              </a:spcAft>
              <a:buSzPts val="1100"/>
              <a:buNone/>
              <a:defRPr b="0" i="0" sz="1400" u="none" cap="none" strike="noStrike">
                <a:solidFill>
                  <a:schemeClr val="dk1"/>
                </a:solidFill>
                <a:latin typeface="Cabin"/>
                <a:ea typeface="Cabin"/>
                <a:cs typeface="Cabin"/>
                <a:sym typeface="Cabin"/>
              </a:defRPr>
            </a:lvl9pPr>
          </a:lstStyle>
          <a:p/>
        </p:txBody>
      </p:sp>
      <p:sp>
        <p:nvSpPr>
          <p:cNvPr id="55" name="Google Shape;55;p1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Cabin"/>
                <a:ea typeface="Cabin"/>
                <a:cs typeface="Cabin"/>
                <a:sym typeface="Cabin"/>
              </a:defRPr>
            </a:lvl1pPr>
            <a:lvl2pPr indent="0" lvl="1" marL="0" marR="0" rtl="0" algn="r">
              <a:spcBef>
                <a:spcPts val="0"/>
              </a:spcBef>
              <a:buNone/>
              <a:defRPr b="0" i="0" sz="700" u="none" cap="none" strike="noStrike">
                <a:solidFill>
                  <a:schemeClr val="accent2"/>
                </a:solidFill>
                <a:latin typeface="Cabin"/>
                <a:ea typeface="Cabin"/>
                <a:cs typeface="Cabin"/>
                <a:sym typeface="Cabin"/>
              </a:defRPr>
            </a:lvl2pPr>
            <a:lvl3pPr indent="0" lvl="2" marL="0" marR="0" rtl="0" algn="r">
              <a:spcBef>
                <a:spcPts val="0"/>
              </a:spcBef>
              <a:buNone/>
              <a:defRPr b="0" i="0" sz="700" u="none" cap="none" strike="noStrike">
                <a:solidFill>
                  <a:schemeClr val="accent2"/>
                </a:solidFill>
                <a:latin typeface="Cabin"/>
                <a:ea typeface="Cabin"/>
                <a:cs typeface="Cabin"/>
                <a:sym typeface="Cabin"/>
              </a:defRPr>
            </a:lvl3pPr>
            <a:lvl4pPr indent="0" lvl="3" marL="0" marR="0" rtl="0" algn="r">
              <a:spcBef>
                <a:spcPts val="0"/>
              </a:spcBef>
              <a:buNone/>
              <a:defRPr b="0" i="0" sz="700" u="none" cap="none" strike="noStrike">
                <a:solidFill>
                  <a:schemeClr val="accent2"/>
                </a:solidFill>
                <a:latin typeface="Cabin"/>
                <a:ea typeface="Cabin"/>
                <a:cs typeface="Cabin"/>
                <a:sym typeface="Cabin"/>
              </a:defRPr>
            </a:lvl4pPr>
            <a:lvl5pPr indent="0" lvl="4" marL="0" marR="0" rtl="0" algn="r">
              <a:spcBef>
                <a:spcPts val="0"/>
              </a:spcBef>
              <a:buNone/>
              <a:defRPr b="0" i="0" sz="700" u="none" cap="none" strike="noStrike">
                <a:solidFill>
                  <a:schemeClr val="accent2"/>
                </a:solidFill>
                <a:latin typeface="Cabin"/>
                <a:ea typeface="Cabin"/>
                <a:cs typeface="Cabin"/>
                <a:sym typeface="Cabin"/>
              </a:defRPr>
            </a:lvl5pPr>
            <a:lvl6pPr indent="0" lvl="5" marL="0" marR="0" rtl="0" algn="r">
              <a:spcBef>
                <a:spcPts val="0"/>
              </a:spcBef>
              <a:buNone/>
              <a:defRPr b="0" i="0" sz="700" u="none" cap="none" strike="noStrike">
                <a:solidFill>
                  <a:schemeClr val="accent2"/>
                </a:solidFill>
                <a:latin typeface="Cabin"/>
                <a:ea typeface="Cabin"/>
                <a:cs typeface="Cabin"/>
                <a:sym typeface="Cabin"/>
              </a:defRPr>
            </a:lvl6pPr>
            <a:lvl7pPr indent="0" lvl="6" marL="0" marR="0" rtl="0" algn="r">
              <a:spcBef>
                <a:spcPts val="0"/>
              </a:spcBef>
              <a:buNone/>
              <a:defRPr b="0" i="0" sz="700" u="none" cap="none" strike="noStrike">
                <a:solidFill>
                  <a:schemeClr val="accent2"/>
                </a:solidFill>
                <a:latin typeface="Cabin"/>
                <a:ea typeface="Cabin"/>
                <a:cs typeface="Cabin"/>
                <a:sym typeface="Cabin"/>
              </a:defRPr>
            </a:lvl7pPr>
            <a:lvl8pPr indent="0" lvl="7" marL="0" marR="0" rtl="0" algn="r">
              <a:spcBef>
                <a:spcPts val="0"/>
              </a:spcBef>
              <a:buNone/>
              <a:defRPr b="0" i="0" sz="700" u="none" cap="none" strike="noStrike">
                <a:solidFill>
                  <a:schemeClr val="accent2"/>
                </a:solidFill>
                <a:latin typeface="Cabin"/>
                <a:ea typeface="Cabin"/>
                <a:cs typeface="Cabin"/>
                <a:sym typeface="Cabin"/>
              </a:defRPr>
            </a:lvl8pPr>
            <a:lvl9pPr indent="0" lvl="8" marL="0" marR="0" rtl="0" algn="r">
              <a:spcBef>
                <a:spcPts val="0"/>
              </a:spcBef>
              <a:buNone/>
              <a:defRPr b="0" i="0" sz="7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0" y="342900"/>
            <a:ext cx="2777400" cy="714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41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ctrTitle"/>
          </p:nvPr>
        </p:nvSpPr>
        <p:spPr>
          <a:xfrm>
            <a:off x="424931" y="414431"/>
            <a:ext cx="8282100" cy="8865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accent1"/>
              </a:buClr>
              <a:buSzPts val="2700"/>
              <a:buFont typeface="Cabin"/>
              <a:buNone/>
            </a:pPr>
            <a:r>
              <a:rPr lang="en"/>
              <a:t>DECENTRALIZED FINANCE</a:t>
            </a:r>
            <a:endParaRPr b="0" i="0" sz="2700" u="none" cap="none" strike="noStrike">
              <a:solidFill>
                <a:schemeClr val="accent1"/>
              </a:solidFill>
              <a:latin typeface="Cabin"/>
              <a:ea typeface="Cabin"/>
              <a:cs typeface="Cabin"/>
              <a:sym typeface="Cabin"/>
            </a:endParaRPr>
          </a:p>
        </p:txBody>
      </p:sp>
      <p:sp>
        <p:nvSpPr>
          <p:cNvPr id="142" name="Google Shape;142;p25"/>
          <p:cNvSpPr txBox="1"/>
          <p:nvPr>
            <p:ph idx="1" type="subTitle"/>
          </p:nvPr>
        </p:nvSpPr>
        <p:spPr>
          <a:xfrm>
            <a:off x="591900" y="1249556"/>
            <a:ext cx="8178000" cy="720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chemeClr val="accent2"/>
              </a:buClr>
              <a:buSzPts val="1700"/>
              <a:buFont typeface="Noto Sans Symbols"/>
              <a:buNone/>
            </a:pPr>
            <a:r>
              <a:rPr lang="en" sz="1800"/>
              <a:t>FLASH LOANS</a:t>
            </a:r>
            <a:endParaRPr b="0" i="0" sz="1800" u="none" cap="none" strike="noStrike">
              <a:solidFill>
                <a:schemeClr val="accent2"/>
              </a:solidFill>
              <a:latin typeface="Cabin"/>
              <a:ea typeface="Cabin"/>
              <a:cs typeface="Cabin"/>
              <a:sym typeface="Cabin"/>
            </a:endParaRPr>
          </a:p>
        </p:txBody>
      </p:sp>
      <p:sp>
        <p:nvSpPr>
          <p:cNvPr id="143" name="Google Shape;143;p25"/>
          <p:cNvSpPr txBox="1"/>
          <p:nvPr/>
        </p:nvSpPr>
        <p:spPr>
          <a:xfrm>
            <a:off x="2931431" y="3145763"/>
            <a:ext cx="32691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600">
              <a:solidFill>
                <a:srgbClr val="FFFFFF"/>
              </a:solidFill>
              <a:latin typeface="Cabin"/>
              <a:ea typeface="Cabin"/>
              <a:cs typeface="Cabin"/>
              <a:sym typeface="Cabin"/>
            </a:endParaRPr>
          </a:p>
          <a:p>
            <a:pPr indent="0" lvl="0" marL="0" marR="0" rtl="0" algn="ctr">
              <a:spcBef>
                <a:spcPts val="0"/>
              </a:spcBef>
              <a:spcAft>
                <a:spcPts val="0"/>
              </a:spcAft>
              <a:buNone/>
            </a:pPr>
            <a:r>
              <a:t/>
            </a:r>
            <a:endParaRPr sz="1600">
              <a:solidFill>
                <a:srgbClr val="FFFFFF"/>
              </a:solidFill>
              <a:latin typeface="Cabin"/>
              <a:ea typeface="Cabin"/>
              <a:cs typeface="Cabin"/>
              <a:sym typeface="Cabin"/>
            </a:endParaRPr>
          </a:p>
        </p:txBody>
      </p:sp>
      <p:sp>
        <p:nvSpPr>
          <p:cNvPr id="144" name="Google Shape;144;p25"/>
          <p:cNvSpPr txBox="1"/>
          <p:nvPr/>
        </p:nvSpPr>
        <p:spPr>
          <a:xfrm>
            <a:off x="535300" y="1662225"/>
            <a:ext cx="10155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solidFill>
                <a:srgbClr val="0B5394"/>
              </a:solidFill>
              <a:latin typeface="Cabin"/>
              <a:ea typeface="Cabin"/>
              <a:cs typeface="Cabin"/>
              <a:sym typeface="Cabin"/>
            </a:endParaRPr>
          </a:p>
        </p:txBody>
      </p:sp>
      <p:sp>
        <p:nvSpPr>
          <p:cNvPr id="145" name="Google Shape;145;p25"/>
          <p:cNvSpPr txBox="1"/>
          <p:nvPr/>
        </p:nvSpPr>
        <p:spPr>
          <a:xfrm>
            <a:off x="7879863" y="1629525"/>
            <a:ext cx="1015500" cy="2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300">
              <a:solidFill>
                <a:srgbClr val="0B5394"/>
              </a:solidFill>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DEEP DIVE IN FLASH LOANS</a:t>
            </a:r>
            <a:endParaRPr b="0" i="0" sz="2100" u="none" cap="none" strike="noStrike">
              <a:solidFill>
                <a:schemeClr val="lt1"/>
              </a:solidFill>
              <a:latin typeface="Cabin"/>
              <a:ea typeface="Cabin"/>
              <a:cs typeface="Cabin"/>
              <a:sym typeface="Cabin"/>
            </a:endParaRPr>
          </a:p>
        </p:txBody>
      </p:sp>
      <p:sp>
        <p:nvSpPr>
          <p:cNvPr id="202" name="Google Shape;202;p34"/>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Flash loan provider</a:t>
            </a:r>
            <a:endParaRPr sz="19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borrow different coins from a designated pool under the condition</a:t>
            </a:r>
            <a:endParaRPr sz="19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Condition: they are repaid within the same ethereum transaction</a:t>
            </a:r>
            <a:endParaRPr sz="19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Fixed Cost Associated</a:t>
            </a:r>
            <a:endParaRPr sz="19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rPr lang="en" sz="1900">
                <a:solidFill>
                  <a:srgbClr val="161F36"/>
                </a:solidFill>
                <a:highlight>
                  <a:srgbClr val="FFFFFF"/>
                </a:highlight>
                <a:latin typeface="Arial"/>
                <a:ea typeface="Arial"/>
                <a:cs typeface="Arial"/>
                <a:sym typeface="Arial"/>
              </a:rPr>
              <a:t>AAVE Contract - 0.09% FEE</a:t>
            </a:r>
            <a:endParaRPr sz="1900">
              <a:solidFill>
                <a:srgbClr val="161F36"/>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208" name="Google Shape;208;p35"/>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pic>
        <p:nvPicPr>
          <p:cNvPr id="209" name="Google Shape;209;p35"/>
          <p:cNvPicPr preferRelativeResize="0"/>
          <p:nvPr/>
        </p:nvPicPr>
        <p:blipFill>
          <a:blip r:embed="rId3">
            <a:alphaModFix/>
          </a:blip>
          <a:stretch>
            <a:fillRect/>
          </a:stretch>
        </p:blipFill>
        <p:spPr>
          <a:xfrm>
            <a:off x="60500" y="0"/>
            <a:ext cx="90835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215" name="Google Shape;215;p36"/>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pic>
        <p:nvPicPr>
          <p:cNvPr id="216" name="Google Shape;216;p36"/>
          <p:cNvPicPr preferRelativeResize="0"/>
          <p:nvPr/>
        </p:nvPicPr>
        <p:blipFill>
          <a:blip r:embed="rId3">
            <a:alphaModFix/>
          </a:blip>
          <a:stretch>
            <a:fillRect/>
          </a:stretch>
        </p:blipFill>
        <p:spPr>
          <a:xfrm>
            <a:off x="0" y="153475"/>
            <a:ext cx="9143999" cy="499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USE CASES</a:t>
            </a:r>
            <a:endParaRPr b="0" i="0" sz="2100" u="none" cap="none" strike="noStrike">
              <a:solidFill>
                <a:schemeClr val="lt1"/>
              </a:solidFill>
              <a:latin typeface="Cabin"/>
              <a:ea typeface="Cabin"/>
              <a:cs typeface="Cabin"/>
              <a:sym typeface="Cabin"/>
            </a:endParaRPr>
          </a:p>
        </p:txBody>
      </p:sp>
      <p:sp>
        <p:nvSpPr>
          <p:cNvPr id="222" name="Google Shape;222;p37"/>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ARBITRAGE</a:t>
            </a:r>
            <a:endParaRPr sz="19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COLLATERAL SWAP</a:t>
            </a:r>
            <a:endParaRPr sz="1900">
              <a:solidFill>
                <a:srgbClr val="161F36"/>
              </a:solidFill>
              <a:highlight>
                <a:srgbClr val="FFFFFF"/>
              </a:highlight>
              <a:latin typeface="Arial"/>
              <a:ea typeface="Arial"/>
              <a:cs typeface="Arial"/>
              <a:sym typeface="Arial"/>
            </a:endParaRPr>
          </a:p>
          <a:p>
            <a:pPr indent="-349250" lvl="0" marL="457200" rtl="0" algn="l">
              <a:lnSpc>
                <a:spcPct val="150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SELF LIQUIDATION</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ARBITRAGE</a:t>
            </a:r>
            <a:endParaRPr b="0" i="0" sz="2100" u="none" cap="none" strike="noStrike">
              <a:solidFill>
                <a:schemeClr val="lt1"/>
              </a:solidFill>
              <a:latin typeface="Cabin"/>
              <a:ea typeface="Cabin"/>
              <a:cs typeface="Cabin"/>
              <a:sym typeface="Cabin"/>
            </a:endParaRPr>
          </a:p>
        </p:txBody>
      </p:sp>
      <p:sp>
        <p:nvSpPr>
          <p:cNvPr id="228" name="Google Shape;228;p38"/>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pic>
        <p:nvPicPr>
          <p:cNvPr id="229" name="Google Shape;229;p38"/>
          <p:cNvPicPr preferRelativeResize="0"/>
          <p:nvPr/>
        </p:nvPicPr>
        <p:blipFill>
          <a:blip r:embed="rId3">
            <a:alphaModFix/>
          </a:blip>
          <a:stretch>
            <a:fillRect/>
          </a:stretch>
        </p:blipFill>
        <p:spPr>
          <a:xfrm>
            <a:off x="0" y="0"/>
            <a:ext cx="9144001" cy="5082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ARBITRAGE</a:t>
            </a:r>
            <a:endParaRPr b="0" i="0" sz="2100" u="none" cap="none" strike="noStrike">
              <a:solidFill>
                <a:schemeClr val="lt1"/>
              </a:solidFill>
              <a:latin typeface="Cabin"/>
              <a:ea typeface="Cabin"/>
              <a:cs typeface="Cabin"/>
              <a:sym typeface="Cabin"/>
            </a:endParaRPr>
          </a:p>
        </p:txBody>
      </p:sp>
      <p:sp>
        <p:nvSpPr>
          <p:cNvPr id="235" name="Google Shape;235;p39"/>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pic>
        <p:nvPicPr>
          <p:cNvPr id="236" name="Google Shape;236;p39"/>
          <p:cNvPicPr preferRelativeResize="0"/>
          <p:nvPr/>
        </p:nvPicPr>
        <p:blipFill>
          <a:blip r:embed="rId3">
            <a:alphaModFix/>
          </a:blip>
          <a:stretch>
            <a:fillRect/>
          </a:stretch>
        </p:blipFill>
        <p:spPr>
          <a:xfrm>
            <a:off x="0" y="60500"/>
            <a:ext cx="9144000" cy="492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242" name="Google Shape;242;p40"/>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pic>
        <p:nvPicPr>
          <p:cNvPr id="243" name="Google Shape;243;p40"/>
          <p:cNvPicPr preferRelativeResize="0"/>
          <p:nvPr/>
        </p:nvPicPr>
        <p:blipFill>
          <a:blip r:embed="rId3">
            <a:alphaModFix/>
          </a:blip>
          <a:stretch>
            <a:fillRect/>
          </a:stretch>
        </p:blipFill>
        <p:spPr>
          <a:xfrm>
            <a:off x="0" y="147332"/>
            <a:ext cx="9143999" cy="48488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249" name="Google Shape;249;p41"/>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pic>
        <p:nvPicPr>
          <p:cNvPr id="250" name="Google Shape;250;p41"/>
          <p:cNvPicPr preferRelativeResize="0"/>
          <p:nvPr/>
        </p:nvPicPr>
        <p:blipFill>
          <a:blip r:embed="rId3">
            <a:alphaModFix/>
          </a:blip>
          <a:stretch>
            <a:fillRect/>
          </a:stretch>
        </p:blipFill>
        <p:spPr>
          <a:xfrm>
            <a:off x="0" y="127883"/>
            <a:ext cx="9144001" cy="48877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256" name="Google Shape;256;p42"/>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1900">
              <a:solidFill>
                <a:srgbClr val="161F36"/>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pic>
        <p:nvPicPr>
          <p:cNvPr id="257" name="Google Shape;257;p42"/>
          <p:cNvPicPr preferRelativeResize="0"/>
          <p:nvPr/>
        </p:nvPicPr>
        <p:blipFill>
          <a:blip r:embed="rId3">
            <a:alphaModFix/>
          </a:blip>
          <a:stretch>
            <a:fillRect/>
          </a:stretch>
        </p:blipFill>
        <p:spPr>
          <a:xfrm>
            <a:off x="0" y="143286"/>
            <a:ext cx="9143999" cy="4856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FLASH LOANS - NO COLLATERALS</a:t>
            </a:r>
            <a:endParaRPr b="0" i="0" sz="2100" u="none" cap="none" strike="noStrike">
              <a:solidFill>
                <a:schemeClr val="lt1"/>
              </a:solidFill>
              <a:latin typeface="Cabin"/>
              <a:ea typeface="Cabin"/>
              <a:cs typeface="Cabin"/>
              <a:sym typeface="Cabin"/>
            </a:endParaRPr>
          </a:p>
        </p:txBody>
      </p:sp>
      <p:sp>
        <p:nvSpPr>
          <p:cNvPr id="151" name="Google Shape;151;p26"/>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en" sz="2700">
                <a:solidFill>
                  <a:srgbClr val="161F36"/>
                </a:solidFill>
                <a:highlight>
                  <a:srgbClr val="FFFFFF"/>
                </a:highlight>
                <a:latin typeface="Arial"/>
                <a:ea typeface="Arial"/>
                <a:cs typeface="Arial"/>
                <a:sym typeface="Arial"/>
              </a:rPr>
              <a:t>Is a feature that allows you to borrow an available amount of an asset from a designated smart contract pool with no collaterals.</a:t>
            </a:r>
            <a:endParaRPr sz="2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BUILDING BLOCKS of DEFI</a:t>
            </a:r>
            <a:endParaRPr b="0" i="0" sz="2100" u="none" cap="none" strike="noStrike">
              <a:solidFill>
                <a:schemeClr val="lt1"/>
              </a:solidFill>
              <a:latin typeface="Cabin"/>
              <a:ea typeface="Cabin"/>
              <a:cs typeface="Cabin"/>
              <a:sym typeface="Cabin"/>
            </a:endParaRPr>
          </a:p>
        </p:txBody>
      </p:sp>
      <p:sp>
        <p:nvSpPr>
          <p:cNvPr id="157" name="Google Shape;157;p27"/>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61F36"/>
                </a:solidFill>
                <a:highlight>
                  <a:srgbClr val="FFFFFF"/>
                </a:highlight>
                <a:latin typeface="Arial"/>
                <a:ea typeface="Arial"/>
                <a:cs typeface="Arial"/>
                <a:sym typeface="Arial"/>
              </a:rPr>
              <a:t>WHY?</a:t>
            </a:r>
            <a:endParaRPr sz="19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2200"/>
          </a:p>
          <a:p>
            <a:pPr indent="-279400" lvl="0" marL="685800" rtl="0" algn="l">
              <a:lnSpc>
                <a:spcPct val="115000"/>
              </a:lnSpc>
              <a:spcBef>
                <a:spcPts val="0"/>
              </a:spcBef>
              <a:spcAft>
                <a:spcPts val="0"/>
              </a:spcAft>
              <a:buClr>
                <a:schemeClr val="accent2"/>
              </a:buClr>
              <a:buSzPts val="2000"/>
              <a:buFont typeface="Noto Sans Symbols"/>
              <a:buChar char="◼"/>
            </a:pPr>
            <a:r>
              <a:rPr lang="en" sz="1900">
                <a:solidFill>
                  <a:srgbClr val="161F36"/>
                </a:solidFill>
                <a:highlight>
                  <a:srgbClr val="FFFFFF"/>
                </a:highlight>
                <a:latin typeface="Arial"/>
                <a:ea typeface="Arial"/>
                <a:cs typeface="Arial"/>
                <a:sym typeface="Arial"/>
              </a:rPr>
              <a:t>Arbitrage</a:t>
            </a:r>
            <a:endParaRPr sz="2200"/>
          </a:p>
          <a:p>
            <a:pPr indent="-279400" lvl="0" marL="685800" rtl="0" algn="l">
              <a:lnSpc>
                <a:spcPct val="115000"/>
              </a:lnSpc>
              <a:spcBef>
                <a:spcPts val="0"/>
              </a:spcBef>
              <a:spcAft>
                <a:spcPts val="0"/>
              </a:spcAft>
              <a:buClr>
                <a:schemeClr val="accent2"/>
              </a:buClr>
              <a:buSzPts val="2000"/>
              <a:buFont typeface="Noto Sans Symbols"/>
              <a:buChar char="◼"/>
            </a:pPr>
            <a:r>
              <a:rPr lang="en" sz="1900">
                <a:solidFill>
                  <a:srgbClr val="161F36"/>
                </a:solidFill>
                <a:highlight>
                  <a:srgbClr val="FFFFFF"/>
                </a:highlight>
                <a:latin typeface="Arial"/>
                <a:ea typeface="Arial"/>
                <a:cs typeface="Arial"/>
                <a:sym typeface="Arial"/>
              </a:rPr>
              <a:t>Swapping Collateral</a:t>
            </a:r>
            <a:endParaRPr sz="1900">
              <a:solidFill>
                <a:srgbClr val="161F36"/>
              </a:solidFill>
              <a:highlight>
                <a:srgbClr val="FFFFFF"/>
              </a:highlight>
              <a:latin typeface="Arial"/>
              <a:ea typeface="Arial"/>
              <a:cs typeface="Arial"/>
              <a:sym typeface="Arial"/>
            </a:endParaRPr>
          </a:p>
          <a:p>
            <a:pPr indent="-273050" lvl="0" marL="685800" rtl="0" algn="l">
              <a:lnSpc>
                <a:spcPct val="115000"/>
              </a:lnSpc>
              <a:spcBef>
                <a:spcPts val="0"/>
              </a:spcBef>
              <a:spcAft>
                <a:spcPts val="0"/>
              </a:spcAft>
              <a:buClr>
                <a:srgbClr val="161F36"/>
              </a:buClr>
              <a:buSzPts val="1900"/>
              <a:buFont typeface="Arial"/>
              <a:buChar char="◼"/>
            </a:pPr>
            <a:r>
              <a:rPr lang="en" sz="1900">
                <a:solidFill>
                  <a:srgbClr val="161F36"/>
                </a:solidFill>
                <a:highlight>
                  <a:srgbClr val="FFFFFF"/>
                </a:highlight>
                <a:latin typeface="Arial"/>
                <a:ea typeface="Arial"/>
                <a:cs typeface="Arial"/>
                <a:sym typeface="Arial"/>
              </a:rPr>
              <a:t>Self Liquidation</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What’s the CATCH??</a:t>
            </a:r>
            <a:endParaRPr b="0" i="0" sz="2100" u="none" cap="none" strike="noStrike">
              <a:solidFill>
                <a:schemeClr val="lt1"/>
              </a:solidFill>
              <a:latin typeface="Cabin"/>
              <a:ea typeface="Cabin"/>
              <a:cs typeface="Cabin"/>
              <a:sym typeface="Cabin"/>
            </a:endParaRPr>
          </a:p>
        </p:txBody>
      </p:sp>
      <p:sp>
        <p:nvSpPr>
          <p:cNvPr id="163" name="Google Shape;163;p28"/>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100">
                <a:solidFill>
                  <a:srgbClr val="161F36"/>
                </a:solidFill>
                <a:highlight>
                  <a:srgbClr val="FFFFFF"/>
                </a:highlight>
                <a:latin typeface="Arial"/>
                <a:ea typeface="Arial"/>
                <a:cs typeface="Arial"/>
                <a:sym typeface="Arial"/>
              </a:rPr>
              <a:t>A flash loan has to be borrowed and paid </a:t>
            </a:r>
            <a:r>
              <a:rPr b="1" lang="en" sz="2100">
                <a:solidFill>
                  <a:srgbClr val="161F36"/>
                </a:solidFill>
                <a:highlight>
                  <a:srgbClr val="FFFFFF"/>
                </a:highlight>
                <a:latin typeface="Arial"/>
                <a:ea typeface="Arial"/>
                <a:cs typeface="Arial"/>
                <a:sym typeface="Arial"/>
              </a:rPr>
              <a:t>“within the same blockchain transaction”</a:t>
            </a:r>
            <a:endParaRPr sz="29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169" name="Google Shape;169;p29"/>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pic>
        <p:nvPicPr>
          <p:cNvPr id="170" name="Google Shape;170;p29"/>
          <p:cNvPicPr preferRelativeResize="0"/>
          <p:nvPr/>
        </p:nvPicPr>
        <p:blipFill>
          <a:blip r:embed="rId3">
            <a:alphaModFix/>
          </a:blip>
          <a:stretch>
            <a:fillRect/>
          </a:stretch>
        </p:blipFill>
        <p:spPr>
          <a:xfrm>
            <a:off x="0" y="256028"/>
            <a:ext cx="9144001" cy="46314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TRANSACTION?</a:t>
            </a:r>
            <a:endParaRPr b="0" i="0" sz="2100" u="none" cap="none" strike="noStrike">
              <a:solidFill>
                <a:schemeClr val="lt1"/>
              </a:solidFill>
              <a:latin typeface="Cabin"/>
              <a:ea typeface="Cabin"/>
              <a:cs typeface="Cabin"/>
              <a:sym typeface="Cabin"/>
            </a:endParaRPr>
          </a:p>
        </p:txBody>
      </p:sp>
      <p:sp>
        <p:nvSpPr>
          <p:cNvPr id="176" name="Google Shape;176;p30"/>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342900" lvl="0" marL="457200" rtl="0" algn="just">
              <a:lnSpc>
                <a:spcPct val="115000"/>
              </a:lnSpc>
              <a:spcBef>
                <a:spcPts val="0"/>
              </a:spcBef>
              <a:spcAft>
                <a:spcPts val="0"/>
              </a:spcAft>
              <a:buClr>
                <a:srgbClr val="161F36"/>
              </a:buClr>
              <a:buSzPts val="1800"/>
              <a:buFont typeface="Arial"/>
              <a:buChar char="◼"/>
            </a:pPr>
            <a:r>
              <a:rPr lang="en" sz="1800">
                <a:solidFill>
                  <a:srgbClr val="161F36"/>
                </a:solidFill>
                <a:highlight>
                  <a:srgbClr val="FFFFFF"/>
                </a:highlight>
                <a:latin typeface="Arial"/>
                <a:ea typeface="Arial"/>
                <a:cs typeface="Arial"/>
                <a:sym typeface="Arial"/>
              </a:rPr>
              <a:t>A transaction represents a set of operations that must be executed in an “</a:t>
            </a:r>
            <a:r>
              <a:rPr b="1" lang="en" sz="1800">
                <a:solidFill>
                  <a:srgbClr val="161F36"/>
                </a:solidFill>
                <a:highlight>
                  <a:srgbClr val="FFFFFF"/>
                </a:highlight>
                <a:latin typeface="Arial"/>
                <a:ea typeface="Arial"/>
                <a:cs typeface="Arial"/>
                <a:sym typeface="Arial"/>
              </a:rPr>
              <a:t>ATOMIC” </a:t>
            </a:r>
            <a:r>
              <a:rPr lang="en" sz="1800">
                <a:solidFill>
                  <a:srgbClr val="161F36"/>
                </a:solidFill>
                <a:highlight>
                  <a:srgbClr val="FFFFFF"/>
                </a:highlight>
                <a:latin typeface="Arial"/>
                <a:ea typeface="Arial"/>
                <a:cs typeface="Arial"/>
                <a:sym typeface="Arial"/>
              </a:rPr>
              <a:t>way.</a:t>
            </a:r>
            <a:endParaRPr sz="1800">
              <a:solidFill>
                <a:srgbClr val="161F36"/>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342900" lvl="0" marL="457200" rtl="0" algn="just">
              <a:lnSpc>
                <a:spcPct val="115000"/>
              </a:lnSpc>
              <a:spcBef>
                <a:spcPts val="0"/>
              </a:spcBef>
              <a:spcAft>
                <a:spcPts val="0"/>
              </a:spcAft>
              <a:buClr>
                <a:srgbClr val="161F36"/>
              </a:buClr>
              <a:buSzPts val="1800"/>
              <a:buFont typeface="Arial"/>
              <a:buChar char="◼"/>
            </a:pPr>
            <a:r>
              <a:rPr lang="en" sz="1800">
                <a:solidFill>
                  <a:srgbClr val="161F36"/>
                </a:solidFill>
                <a:highlight>
                  <a:srgbClr val="FFFFFF"/>
                </a:highlight>
                <a:latin typeface="Arial"/>
                <a:ea typeface="Arial"/>
                <a:cs typeface="Arial"/>
                <a:sym typeface="Arial"/>
              </a:rPr>
              <a:t>Either all the steps are executed or the transaction is rolled back and none of the steps takes place.</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182" name="Google Shape;182;p31"/>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pic>
        <p:nvPicPr>
          <p:cNvPr id="183" name="Google Shape;183;p31"/>
          <p:cNvPicPr preferRelativeResize="0"/>
          <p:nvPr/>
        </p:nvPicPr>
        <p:blipFill>
          <a:blip r:embed="rId3">
            <a:alphaModFix/>
          </a:blip>
          <a:stretch>
            <a:fillRect/>
          </a:stretch>
        </p:blipFill>
        <p:spPr>
          <a:xfrm>
            <a:off x="0" y="135327"/>
            <a:ext cx="9143999" cy="48728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rPr lang="en"/>
              <a:t>MULTIPLE STEPS </a:t>
            </a:r>
            <a:r>
              <a:rPr lang="en"/>
              <a:t>TRANSACTION</a:t>
            </a:r>
            <a:endParaRPr b="0" i="0" sz="2100" u="none" cap="none" strike="noStrike">
              <a:solidFill>
                <a:schemeClr val="lt1"/>
              </a:solidFill>
              <a:latin typeface="Cabin"/>
              <a:ea typeface="Cabin"/>
              <a:cs typeface="Cabin"/>
              <a:sym typeface="Cabin"/>
            </a:endParaRPr>
          </a:p>
        </p:txBody>
      </p:sp>
      <p:sp>
        <p:nvSpPr>
          <p:cNvPr id="189" name="Google Shape;189;p32"/>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700">
                <a:solidFill>
                  <a:srgbClr val="161F36"/>
                </a:solidFill>
                <a:highlight>
                  <a:srgbClr val="FFFFFF"/>
                </a:highlight>
                <a:latin typeface="Arial"/>
                <a:ea typeface="Arial"/>
                <a:cs typeface="Arial"/>
                <a:sym typeface="Arial"/>
              </a:rPr>
              <a:t>One ETHEREUM Transaction can consists of multiple steps such as:</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336550" lvl="0" marL="914400" rtl="0" algn="l">
              <a:lnSpc>
                <a:spcPct val="115000"/>
              </a:lnSpc>
              <a:spcBef>
                <a:spcPts val="0"/>
              </a:spcBef>
              <a:spcAft>
                <a:spcPts val="0"/>
              </a:spcAft>
              <a:buClr>
                <a:srgbClr val="161F36"/>
              </a:buClr>
              <a:buSzPts val="1700"/>
              <a:buFont typeface="Arial"/>
              <a:buAutoNum type="arabicPeriod"/>
            </a:pPr>
            <a:r>
              <a:rPr lang="en" sz="1700">
                <a:solidFill>
                  <a:srgbClr val="161F36"/>
                </a:solidFill>
                <a:highlight>
                  <a:srgbClr val="FFFFFF"/>
                </a:highlight>
                <a:latin typeface="Arial"/>
                <a:ea typeface="Arial"/>
                <a:cs typeface="Arial"/>
                <a:sym typeface="Arial"/>
              </a:rPr>
              <a:t>Supply ETH and borrowed DAI on compound,</a:t>
            </a:r>
            <a:endParaRPr sz="1700">
              <a:solidFill>
                <a:srgbClr val="161F36"/>
              </a:solidFill>
              <a:highlight>
                <a:srgbClr val="FFFFFF"/>
              </a:highlight>
              <a:latin typeface="Arial"/>
              <a:ea typeface="Arial"/>
              <a:cs typeface="Arial"/>
              <a:sym typeface="Arial"/>
            </a:endParaRPr>
          </a:p>
          <a:p>
            <a:pPr indent="-336550" lvl="0" marL="914400" rtl="0" algn="l">
              <a:lnSpc>
                <a:spcPct val="115000"/>
              </a:lnSpc>
              <a:spcBef>
                <a:spcPts val="0"/>
              </a:spcBef>
              <a:spcAft>
                <a:spcPts val="0"/>
              </a:spcAft>
              <a:buClr>
                <a:srgbClr val="161F36"/>
              </a:buClr>
              <a:buSzPts val="1700"/>
              <a:buFont typeface="Arial"/>
              <a:buAutoNum type="arabicPeriod"/>
            </a:pPr>
            <a:r>
              <a:rPr lang="en" sz="1700">
                <a:solidFill>
                  <a:srgbClr val="161F36"/>
                </a:solidFill>
                <a:highlight>
                  <a:srgbClr val="FFFFFF"/>
                </a:highlight>
                <a:latin typeface="Arial"/>
                <a:ea typeface="Arial"/>
                <a:cs typeface="Arial"/>
                <a:sym typeface="Arial"/>
              </a:rPr>
              <a:t>Swap half of the borrowed DAI with USDC on Curve, and</a:t>
            </a:r>
            <a:endParaRPr sz="1700">
              <a:solidFill>
                <a:srgbClr val="161F36"/>
              </a:solidFill>
              <a:highlight>
                <a:srgbClr val="FFFFFF"/>
              </a:highlight>
              <a:latin typeface="Arial"/>
              <a:ea typeface="Arial"/>
              <a:cs typeface="Arial"/>
              <a:sym typeface="Arial"/>
            </a:endParaRPr>
          </a:p>
          <a:p>
            <a:pPr indent="-336550" lvl="0" marL="914400" rtl="0" algn="l">
              <a:lnSpc>
                <a:spcPct val="115000"/>
              </a:lnSpc>
              <a:spcBef>
                <a:spcPts val="0"/>
              </a:spcBef>
              <a:spcAft>
                <a:spcPts val="0"/>
              </a:spcAft>
              <a:buClr>
                <a:srgbClr val="161F36"/>
              </a:buClr>
              <a:buSzPts val="1700"/>
              <a:buFont typeface="Arial"/>
              <a:buAutoNum type="arabicPeriod"/>
            </a:pPr>
            <a:r>
              <a:rPr lang="en" sz="1700">
                <a:solidFill>
                  <a:srgbClr val="161F36"/>
                </a:solidFill>
                <a:highlight>
                  <a:srgbClr val="FFFFFF"/>
                </a:highlight>
                <a:latin typeface="Arial"/>
                <a:ea typeface="Arial"/>
                <a:cs typeface="Arial"/>
                <a:sym typeface="Arial"/>
              </a:rPr>
              <a:t>Provide liquidity to DAI-USDC pool on UniSwap</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700">
                <a:solidFill>
                  <a:srgbClr val="161F36"/>
                </a:solidFill>
                <a:highlight>
                  <a:srgbClr val="FFFFFF"/>
                </a:highlight>
                <a:latin typeface="Arial"/>
                <a:ea typeface="Arial"/>
                <a:cs typeface="Arial"/>
                <a:sym typeface="Arial"/>
              </a:rPr>
              <a:t>all in one single Ethereum transaction.</a:t>
            </a:r>
            <a:endParaRPr sz="1700">
              <a:solidFill>
                <a:srgbClr val="161F36"/>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sz="18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100">
              <a:solidFill>
                <a:srgbClr val="161F36"/>
              </a:solidFill>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900">
                <a:solidFill>
                  <a:srgbClr val="161F36"/>
                </a:solidFill>
                <a:highlight>
                  <a:srgbClr val="FFFFFF"/>
                </a:highlight>
                <a:latin typeface="Arial"/>
                <a:ea typeface="Arial"/>
                <a:cs typeface="Arial"/>
                <a:sym typeface="Arial"/>
              </a:rPr>
              <a:t> </a:t>
            </a:r>
            <a:endParaRPr sz="1900">
              <a:solidFill>
                <a:srgbClr val="161F36"/>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35894" y="355167"/>
            <a:ext cx="8272200" cy="7602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Clr>
                <a:schemeClr val="lt1"/>
              </a:buClr>
              <a:buSzPts val="2100"/>
              <a:buFont typeface="Cabin"/>
              <a:buNone/>
            </a:pPr>
            <a:r>
              <a:t/>
            </a:r>
            <a:endParaRPr b="0" i="0" sz="2100" u="none" cap="none" strike="noStrike">
              <a:solidFill>
                <a:schemeClr val="lt1"/>
              </a:solidFill>
              <a:latin typeface="Cabin"/>
              <a:ea typeface="Cabin"/>
              <a:cs typeface="Cabin"/>
              <a:sym typeface="Cabin"/>
            </a:endParaRPr>
          </a:p>
        </p:txBody>
      </p:sp>
      <p:sp>
        <p:nvSpPr>
          <p:cNvPr id="195" name="Google Shape;195;p33"/>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900">
              <a:solidFill>
                <a:srgbClr val="161F36"/>
              </a:solidFill>
              <a:highlight>
                <a:srgbClr val="FFFFFF"/>
              </a:highlight>
              <a:latin typeface="Arial"/>
              <a:ea typeface="Arial"/>
              <a:cs typeface="Arial"/>
              <a:sym typeface="Arial"/>
            </a:endParaRPr>
          </a:p>
        </p:txBody>
      </p:sp>
      <p:pic>
        <p:nvPicPr>
          <p:cNvPr id="196" name="Google Shape;196;p33"/>
          <p:cNvPicPr preferRelativeResize="0"/>
          <p:nvPr/>
        </p:nvPicPr>
        <p:blipFill>
          <a:blip r:embed="rId3">
            <a:alphaModFix/>
          </a:blip>
          <a:stretch>
            <a:fillRect/>
          </a:stretch>
        </p:blipFill>
        <p:spPr>
          <a:xfrm>
            <a:off x="0" y="107504"/>
            <a:ext cx="9143999" cy="49284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