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9" r:id="rId4"/>
    <p:sldId id="261" r:id="rId5"/>
    <p:sldId id="263" r:id="rId6"/>
    <p:sldId id="275" r:id="rId7"/>
    <p:sldId id="276" r:id="rId8"/>
    <p:sldId id="265" r:id="rId9"/>
    <p:sldId id="267" r:id="rId10"/>
    <p:sldId id="274" r:id="rId11"/>
    <p:sldId id="269" r:id="rId12"/>
    <p:sldId id="271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Memory Game - Final Version (Week 11)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/>
            </a:pPr>
            <a:r>
              <a:t>Mohit Sharma</a:t>
            </a:r>
          </a:p>
          <a:p>
            <a:pPr>
              <a:defRPr sz="1600"/>
            </a:pPr>
            <a:r>
              <a:t>INFO 655 - Intro to Web Programming</a:t>
            </a:r>
          </a:p>
          <a:p>
            <a:pPr>
              <a:defRPr sz="1600"/>
            </a:pPr>
            <a:r>
              <a:t>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rPr sz="2400"/>
              <a:t>- Timer: Fixed to start on first click</a:t>
            </a:r>
            <a:endParaRPr sz="2400"/>
          </a:p>
          <a:p>
            <a:pPr>
              <a:defRPr sz="1600"/>
            </a:pPr>
            <a:r>
              <a:rPr sz="2400"/>
              <a:t>- API integration successful</a:t>
            </a:r>
            <a:r>
              <a:rPr lang="en-IN" sz="2400"/>
              <a:t>.</a:t>
            </a:r>
            <a:endParaRPr lang="en-IN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rPr sz="2400"/>
              <a:t>- Complete Firebase leaderboard integration</a:t>
            </a:r>
            <a:endParaRPr sz="2400"/>
          </a:p>
          <a:p>
            <a:pPr>
              <a:defRPr sz="1600"/>
            </a:pPr>
            <a:r>
              <a:rPr sz="2400"/>
              <a:t>- Deploy and verify online hosting on Firebase</a:t>
            </a:r>
            <a:r>
              <a:rPr lang="en-IN" sz="2400"/>
              <a:t> or github</a:t>
            </a:r>
            <a:endParaRPr sz="2400"/>
          </a:p>
          <a:p>
            <a:pPr>
              <a:defRPr sz="1600"/>
            </a:pPr>
            <a:r>
              <a:rPr sz="2400"/>
              <a:t>- Conduct user-testing for feedback and improvement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rPr sz="2400"/>
              <a:t>Final version demonstrates improved UI &amp; API integration</a:t>
            </a:r>
            <a:endParaRPr sz="2400"/>
          </a:p>
          <a:p>
            <a:pPr>
              <a:defRPr sz="1600"/>
            </a:pPr>
            <a:r>
              <a:rPr sz="2400"/>
              <a:t>Major challenges solved</a:t>
            </a:r>
            <a:endParaRPr sz="2400"/>
          </a:p>
          <a:p>
            <a:pPr>
              <a:defRPr sz="1600"/>
            </a:pPr>
            <a:r>
              <a:rPr sz="2400"/>
              <a:t>Final step: Completing server-side leaderboard integration &amp; deployment</a:t>
            </a:r>
            <a:endParaRPr sz="2400"/>
          </a:p>
          <a:p>
            <a:pPr>
              <a:defRPr sz="1600"/>
            </a:pPr>
            <a:endParaRPr sz="2400"/>
          </a:p>
          <a:p>
            <a:pPr>
              <a:defRPr sz="1600"/>
            </a:pPr>
            <a:r>
              <a:rPr sz="2400"/>
              <a:t>Thank you!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rPr sz="2400"/>
              <a:t>Memory Game built using React.js</a:t>
            </a:r>
            <a:endParaRPr sz="2400"/>
          </a:p>
          <a:p>
            <a:pPr>
              <a:defRPr sz="1600"/>
            </a:pPr>
            <a:r>
              <a:rPr sz="2400"/>
              <a:t>Card matching game with timer &amp; move tracking</a:t>
            </a:r>
            <a:endParaRPr sz="2400"/>
          </a:p>
          <a:p>
            <a:pPr>
              <a:defRPr sz="1600"/>
            </a:pPr>
            <a:r>
              <a:rPr sz="2400"/>
              <a:t>Dynamic images from 'Deck of Cards' API</a:t>
            </a:r>
            <a:endParaRPr sz="2400"/>
          </a:p>
          <a:p>
            <a:pPr>
              <a:defRPr sz="1600"/>
            </a:pPr>
            <a:r>
              <a:rPr sz="2400"/>
              <a:t>Improved UI</a:t>
            </a:r>
            <a:endParaRPr sz="2400"/>
          </a:p>
          <a:p>
            <a:pPr>
              <a:defRPr sz="1600"/>
            </a:pPr>
            <a:r>
              <a:rPr sz="2400"/>
              <a:t>Leaderboard using Firebase (server-side)</a:t>
            </a:r>
            <a:r>
              <a:rPr lang="en-IN" sz="2400"/>
              <a:t> - is left</a:t>
            </a:r>
            <a:endParaRPr lang="en-I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 Since Week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rPr sz="2400"/>
              <a:t>Enhanced UI/UX: Center-aligned, bigger cards, green background</a:t>
            </a:r>
            <a:endParaRPr sz="2400"/>
          </a:p>
          <a:p>
            <a:pPr>
              <a:defRPr sz="1600"/>
            </a:pPr>
            <a:r>
              <a:rPr sz="2400"/>
              <a:t>Integrated Deck of Cards API for dynamic images</a:t>
            </a:r>
            <a:endParaRPr sz="2400"/>
          </a:p>
          <a:p>
            <a:pPr>
              <a:defRPr sz="1600"/>
            </a:pPr>
            <a:r>
              <a:rPr sz="2400"/>
              <a:t>Smooth card flipping animations</a:t>
            </a:r>
            <a:endParaRPr sz="2400"/>
          </a:p>
          <a:p>
            <a:pPr>
              <a:defRPr sz="1600"/>
            </a:pPr>
            <a:r>
              <a:rPr sz="2400"/>
              <a:t>Game timer starts/stops correctly</a:t>
            </a:r>
            <a:endParaRPr sz="2400"/>
          </a:p>
          <a:p>
            <a:pPr>
              <a:defRPr sz="1600"/>
            </a:pPr>
            <a:r>
              <a:rPr sz="2400"/>
              <a:t>Leaderboard (Firebase backend) - Under progress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rPr sz="2000"/>
              <a:t>Using 'Deck of Cards API':</a:t>
            </a:r>
            <a:endParaRPr sz="2000"/>
          </a:p>
          <a:p>
            <a:pPr>
              <a:defRPr sz="1600"/>
            </a:pPr>
            <a:r>
              <a:rPr sz="2000"/>
              <a:t>- Fetches random card images dynamically</a:t>
            </a:r>
            <a:endParaRPr sz="2000"/>
          </a:p>
          <a:p>
            <a:pPr>
              <a:defRPr sz="1600"/>
            </a:pPr>
            <a:r>
              <a:rPr sz="2000"/>
              <a:t>- Cards shuffled and displayed each game</a:t>
            </a:r>
            <a:endParaRPr sz="2000"/>
          </a:p>
          <a:p>
            <a:pPr>
              <a:defRPr sz="1600"/>
            </a:pPr>
            <a:r>
              <a:rPr sz="2000"/>
              <a:t>- Enhances user experience and replayability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Relevant Code for API Integration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535555"/>
            <a:ext cx="82296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Relevant Code for Firebase Integration</a:t>
            </a:r>
            <a:endParaRPr lang="en-I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0095" y="1600200"/>
            <a:ext cx="508317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Firebase Leaderboard (Server-side)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rPr sz="2400"/>
              <a:t>Firebase integration to store scores</a:t>
            </a:r>
            <a:endParaRPr sz="2400"/>
          </a:p>
          <a:p>
            <a:pPr>
              <a:defRPr sz="1600"/>
            </a:pPr>
            <a:r>
              <a:rPr sz="2400"/>
              <a:t>TODO: Finalize server-side integration for online leaderboard</a:t>
            </a:r>
            <a:endParaRPr sz="2400"/>
          </a:p>
          <a:p>
            <a:pPr>
              <a:defRPr sz="1600"/>
            </a:pPr>
            <a:r>
              <a:rPr sz="2400"/>
              <a:t>Players will be ranked by moves &amp; time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rPr sz="2400"/>
              <a:t>- Game board centrally aligned</a:t>
            </a:r>
            <a:endParaRPr sz="2400"/>
          </a:p>
          <a:p>
            <a:pPr>
              <a:defRPr sz="1600"/>
            </a:pPr>
            <a:r>
              <a:rPr sz="2400"/>
              <a:t>- Enhanced visuals with larger cards</a:t>
            </a:r>
            <a:endParaRPr sz="2400"/>
          </a:p>
          <a:p>
            <a:pPr>
              <a:defRPr sz="1600"/>
            </a:pPr>
            <a:r>
              <a:rPr sz="2400"/>
              <a:t>- Attractive green-themed UI</a:t>
            </a:r>
            <a:endParaRPr sz="2400"/>
          </a:p>
          <a:p>
            <a:pPr>
              <a:defRPr sz="1600"/>
            </a:pPr>
            <a:r>
              <a:rPr sz="2400"/>
              <a:t>- Intuitive user interactions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>
                <a:sym typeface="+mn-ea"/>
              </a:rPr>
              <a:t>UI Screenshot</a:t>
            </a:r>
            <a:endParaRPr lang="en-IN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6030" y="1600200"/>
            <a:ext cx="409067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WPS Presentation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Memory Game - Final Version (Week 11)</vt:lpstr>
      <vt:lpstr>Project Overview</vt:lpstr>
      <vt:lpstr>Features Implemented Since Week 9</vt:lpstr>
      <vt:lpstr>API Integration</vt:lpstr>
      <vt:lpstr>Relevant Code for API Integration</vt:lpstr>
      <vt:lpstr>Relevant Code for Firebase Integration</vt:lpstr>
      <vt:lpstr>Firebase Leaderboard (Server-side)</vt:lpstr>
      <vt:lpstr>UI Improvements</vt:lpstr>
      <vt:lpstr>UI Screenshot</vt:lpstr>
      <vt:lpstr>Challenges and Solutions</vt:lpstr>
      <vt:lpstr>Next Steps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mohit</cp:lastModifiedBy>
  <cp:revision>4</cp:revision>
  <dcterms:created xsi:type="dcterms:W3CDTF">2013-01-27T09:14:00Z</dcterms:created>
  <dcterms:modified xsi:type="dcterms:W3CDTF">2025-03-14T00:12:46Z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747CCBFD21324EDD8093C3CB435FB95A_12</vt:lpwstr>
  </property>
  <property fmtid="{D5CDD505-2E9C-101B-9397-08002B2CF9AE}" pid="3" name="KSOProductBuildVer">
    <vt:lpwstr>1033-12.2.0.20326</vt:lpwstr>
  </property>
</Properties>
</file>