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6" r:id="rId6"/>
    <p:sldId id="268" r:id="rId7"/>
    <p:sldId id="269" r:id="rId8"/>
    <p:sldId id="259" r:id="rId9"/>
    <p:sldId id="265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Memory Game (Week 5 - Mini Version)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card-flipping game using React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 (Week 8 &amp; 11 Plan)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altLang="en-US" sz="1800" b="1"/>
              <a:t>       </a:t>
            </a:r>
            <a:r>
              <a:rPr lang="en-US" altLang="en-US" sz="2000" b="1"/>
              <a:t>Planned Improvements (Week 8)</a:t>
            </a:r>
            <a:r>
              <a:rPr lang="en-US" altLang="en-US" sz="2000"/>
              <a:t>: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r>
              <a:rPr lang="en-US" altLang="en-US" sz="1600"/>
              <a:t>Add Matching Logic → Cards will stay face-up if they match.</a:t>
            </a:r>
            <a:endParaRPr lang="en-US" altLang="en-US" sz="1600"/>
          </a:p>
          <a:p>
            <a:r>
              <a:rPr lang="en-US" altLang="en-US" sz="1600"/>
              <a:t>Increase Number of Cards → More pairs for better gameplay.</a:t>
            </a:r>
            <a:endParaRPr lang="en-US" altLang="en-US" sz="1600"/>
          </a:p>
          <a:p>
            <a:r>
              <a:rPr lang="en-US" altLang="en-US" sz="1600"/>
              <a:t>Shuffle Cards on Game Start → To avoid fixed positions.</a:t>
            </a:r>
            <a:endParaRPr lang="en-US" altLang="en-US" sz="1600"/>
          </a:p>
          <a:p>
            <a:r>
              <a:rPr lang="en-US" altLang="en-US" sz="1600"/>
              <a:t>Add a Reset Button → Allows restarting the game.</a:t>
            </a:r>
            <a:endParaRPr lang="en-US" altLang="en-US" sz="1600"/>
          </a:p>
          <a:p>
            <a:r>
              <a:rPr lang="en-US" altLang="en-US" sz="1600"/>
              <a:t>Introduce a Move Counter &amp; Timer → Tracks performance.</a:t>
            </a:r>
            <a:r>
              <a:rPr sz="1600"/>
              <a:t> Week 11: Replace emojis with API images (Picsum Photos API), add animations, refine UI.</a:t>
            </a:r>
            <a:endParaRPr sz="1600"/>
          </a:p>
          <a:p>
            <a:endParaRPr sz="1600"/>
          </a:p>
          <a:p>
            <a:pPr marL="0" indent="0">
              <a:buNone/>
            </a:pPr>
            <a:r>
              <a:rPr lang="en-IN" altLang="en-US" sz="2000"/>
              <a:t>     </a:t>
            </a:r>
            <a:r>
              <a:rPr lang="en-IN" altLang="en-US" sz="2000" b="1"/>
              <a:t> </a:t>
            </a:r>
            <a:r>
              <a:rPr lang="en-US" altLang="en-US" sz="2000" b="1"/>
              <a:t>Final Phase (Week 11):</a:t>
            </a:r>
            <a:endParaRPr lang="en-US" altLang="en-US" sz="2000" b="1"/>
          </a:p>
          <a:p>
            <a:pPr marL="0" indent="0">
              <a:buNone/>
            </a:pPr>
            <a:endParaRPr lang="en-US" altLang="en-US" sz="2000"/>
          </a:p>
          <a:p>
            <a:r>
              <a:rPr lang="en-US" altLang="en-US" sz="1600"/>
              <a:t>Integrate API (Picsum Photos API) → Fetch real images dynamically.</a:t>
            </a:r>
            <a:endParaRPr lang="en-US" altLang="en-US" sz="1600"/>
          </a:p>
          <a:p>
            <a:r>
              <a:rPr lang="en-US" altLang="en-US" sz="1600"/>
              <a:t>UI Enhancements &amp; Animations → Improve card flipping effects.</a:t>
            </a:r>
            <a:endParaRPr lang="en-US" altLang="en-US" sz="1600"/>
          </a:p>
          <a:p>
            <a:r>
              <a:rPr lang="en-US" altLang="en-US" sz="1600"/>
              <a:t>Optimize Performance → Ensure smooth gameplay.</a:t>
            </a:r>
            <a:endParaRPr lang="en-US" altLang="en-US" sz="1600"/>
          </a:p>
          <a:p>
            <a:r>
              <a:rPr lang="en-US" altLang="en-US" sz="1600"/>
              <a:t>Deploy the Game → Make it accessible online.</a:t>
            </a:r>
            <a:endParaRPr lang="en-US" altLang="en-US" sz="1600"/>
          </a:p>
          <a:p>
            <a:endParaRPr sz="2000"/>
          </a:p>
          <a:p>
            <a:endParaRPr sz="2000"/>
          </a:p>
          <a:p>
            <a:endParaRPr sz="2000"/>
          </a:p>
          <a:p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simple Memory Game using React.</a:t>
            </a:r>
          </a:p>
          <a:p>
            <a:r>
              <a:t>In this version, cards can be flipped but do not check for matches.</a:t>
            </a:r>
          </a:p>
          <a:p>
            <a:r>
              <a:t>Future iterations will add matching logic, shuffling,</a:t>
            </a:r>
            <a:r>
              <a:rPr lang="en-IN"/>
              <a:t> timer</a:t>
            </a:r>
            <a:r>
              <a:t> and API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Flipping cards using React state.</a:t>
            </a:r>
          </a:p>
          <a:p>
            <a:r>
              <a:t> Static emojis are used as card faces.</a:t>
            </a:r>
          </a:p>
          <a:p>
            <a:r>
              <a:t> Simple UI with a basic grid layout.</a:t>
            </a:r>
          </a:p>
          <a:p>
            <a:r>
              <a:t> No matching logic yet.</a:t>
            </a:r>
          </a:p>
          <a:p>
            <a:r>
              <a:t> No shuffling, reset button, or timer.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Code Snippet-1</a:t>
            </a:r>
            <a:endParaRPr lang="en-I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8510" y="2286635"/>
            <a:ext cx="4762500" cy="36861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77925" y="1417955"/>
            <a:ext cx="6289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is the App.jsx file, which loads GameBoard.jsx and applies basic styles. The main component remains simple for modularity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Code Snippet-2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This code snippet shows how useState is used to track which cards are flipped. Clicking a card updates its state dynamically.</a:t>
            </a:r>
            <a:endParaRPr lang="en-US" altLang="en-US" sz="1800"/>
          </a:p>
          <a:p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2338705"/>
            <a:ext cx="4709795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Code Snippet-3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191385"/>
            <a:ext cx="8229600" cy="31070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3555" y="1483360"/>
            <a:ext cx="8183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Each Card component receives its emoji and flip state as props from GameBoard.jsx. Clicking on it updates the state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lstStyle/>
          <a:p>
            <a:r>
              <a:rPr lang="en-IN"/>
              <a:t> </a:t>
            </a:r>
            <a:r>
              <a:t> memory-game/</a:t>
            </a:r>
          </a:p>
          <a:p>
            <a:r>
              <a:t>  ├── public/</a:t>
            </a:r>
          </a:p>
          <a:p>
            <a:r>
              <a:t>  │   ├── index.html</a:t>
            </a:r>
          </a:p>
          <a:p>
            <a:r>
              <a:t>  ├── src/</a:t>
            </a:r>
          </a:p>
          <a:p>
            <a:r>
              <a:t>  │   ├── components/</a:t>
            </a:r>
          </a:p>
          <a:p>
            <a:r>
              <a:t>  │   │   ├── GameBoard.jsx</a:t>
            </a:r>
          </a:p>
          <a:p>
            <a:r>
              <a:t>  │   │   ├── Card.jsx</a:t>
            </a:r>
          </a:p>
          <a:p>
            <a:r>
              <a:t>  │   ├── styles/</a:t>
            </a:r>
          </a:p>
          <a:p>
            <a:r>
              <a:t>  │   │   ├── App.css</a:t>
            </a:r>
          </a:p>
          <a:p>
            <a:r>
              <a:t>  │   │   ├── GameBoard.css</a:t>
            </a:r>
          </a:p>
          <a:p>
            <a:r>
              <a:t>  │   │   ├── Card.css</a:t>
            </a:r>
          </a:p>
          <a:p>
            <a:r>
              <a:t>  │   ├── App.jsx</a:t>
            </a:r>
          </a:p>
          <a:p>
            <a:r>
              <a:t>  │   ├── main.jsx</a:t>
            </a:r>
          </a:p>
          <a:p>
            <a:r>
              <a:t>  │   ├── index.css</a:t>
            </a:r>
          </a:p>
          <a:p>
            <a:r>
              <a:t>  ├── package.json</a:t>
            </a:r>
          </a:p>
          <a:p>
            <a:r>
              <a:t>  ├── vite.config.js</a:t>
            </a:r>
          </a:p>
          <a:p>
            <a:r>
              <a:t>  ├── README.md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Current Version(incomplete)</a:t>
            </a:r>
            <a:endParaRPr lang="en-I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290" y="2058035"/>
            <a:ext cx="729615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Final Version(expected)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4925" y="1600200"/>
            <a:ext cx="3993515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Presentation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Memory Game (Week 5 - Mini Version)</vt:lpstr>
      <vt:lpstr>Project Overview</vt:lpstr>
      <vt:lpstr>Current Features </vt:lpstr>
      <vt:lpstr>Code Snippet-1</vt:lpstr>
      <vt:lpstr>Code Snippet-2</vt:lpstr>
      <vt:lpstr>Code Snippet-3</vt:lpstr>
      <vt:lpstr>Project Folder Structure</vt:lpstr>
      <vt:lpstr>Current Version(incomplete)</vt:lpstr>
      <vt:lpstr>Final Version(expected)</vt:lpstr>
      <vt:lpstr>What’s Next? (Week 8 &amp; 11 Plan)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Mohit Sharma</cp:lastModifiedBy>
  <cp:revision>3</cp:revision>
  <dcterms:created xsi:type="dcterms:W3CDTF">2013-01-27T09:14:00Z</dcterms:created>
  <dcterms:modified xsi:type="dcterms:W3CDTF">2025-02-27T21:28:10Z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6943F45DC3A2463FA7A0DC96D0ACBCB4_13</vt:lpwstr>
  </property>
  <property fmtid="{D5CDD505-2E9C-101B-9397-08002B2CF9AE}" pid="3" name="KSOProductBuildVer">
    <vt:lpwstr>1033-12.2.0.19805</vt:lpwstr>
  </property>
</Properties>
</file>