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70" r:id="rId8"/>
    <p:sldId id="260" r:id="rId9"/>
    <p:sldId id="261" r:id="rId10"/>
    <p:sldId id="262" r:id="rId11"/>
    <p:sldId id="271" r:id="rId12"/>
    <p:sldId id="27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2-27T17:34:2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5322.695 4155.409 767,'6.130'0.000'0,"0.170"0.000"0,1.977 0.000-6,-1.283 0.000 5,0.860 0.000-1,1.753 0.000 1,7.634 0.516-3,2.526 0.807-2,-7.478-0.378 2,0.383 0.093 2,5.148 0.427-1,0.808-0.011-1,-1.820-0.240 1,0.514-0.087 1,0.265-0.106 2,0.067-0.116 1,-0.080-0.119-3,-0.189-0.118 0,-0.012-0.112 1,0.123-0.104 1,-0.053-0.094 0,-0.182-0.083 1,-0.253-0.072 0,-0.299-0.061 0,-0.573-0.051-2,-0.758-0.041 1,1.061-0.036 0,-1.253-0.031 1,-1.614-0.014 0,0.228-0.011 0,-0.093-0.259 4,-0.329-0.436 0,-0.477-0.299-4,-0.569-0.187 0,1.284-0.299-3,-0.321-0.017-2,-3.434 0.419 3,0.022 0.057 3,3.521-0.226 2,0.189 0.152-4,-1.834 0.267 0,-0.272 0.125 0,0.121 0.120 0,0.412 0.112 0,0.379 0.103-1,0.342 0.092-1,0.554 0.080 6,0.691 0.068-5,4.853 0.046-2,0.290 0.072 2,-6.252 0.041 0,0.299 0.019 0,4.847 0.027-1,0.135 0.016 0,-4.596-0.007 2,-0.032 0.003 0,2.237 0.009 0,-0.077 0.000-1,-0.371-0.002 1,-0.577-0.004 0,-0.712-0.004 0,-0.785-0.005 1,3.979 0.006 0,-1.875-0.010-1,-5.494-0.015 2,-0.769-0.004 1,2.311 0.000 1,-1.595-0.006-1,-1.485-0.004 0,-1.305-0.003 0,-0.855-0.002-2,3.486-0.003 0,-2.422-0.001 2,0.730 0.001 0,0.033 0.001-4,1.536 0.000 0,2.356 0.001 0,-3.904 0.000 1,0.465 0.000 0,-1.961 0.000-1,0.130 0.000 0,1.255 0.000-1,0.083 0.000 1,0.281 0.000-1,0.418 0.000 2,3.482-0.299 0,0.220-0.479 0,-0.047-0.567 0,-1.328-0.154-2,-0.657-0.089 1,-0.766 0.026 0,-2.271 0.369 0,-0.335 0.094 0,0.666-0.013 1,-0.260 0.155 3,-0.838 0.239 0,0.313 0.115 0,-0.013-0.145-1,-0.256-0.333-2,0.599-0.430 0,-0.358-0.125-1,-0.354-0.011 0,4.408-1.041 1,-1.545 0.722 2,2.096 0.182-2,-2.688 0.827 2,-0.747 0.268-3,-1.062 0.223 1,3.441 0.019-1,-4.017 0.387 1,-0.032 0.358-1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2-27T17:34:2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6921.695 4099.409 767,'6.735'0.000'0,"-0.255"0.000"0,0.009 0.000 0,-0.104 0.000 0,-0.027 0.000 0,0.245 0.000 0,3.698 0.000-13,1.152 0.000 13,-1.878 0.252-1,1.578 0.433 0,5.695 0.689-2,1.914 0.252-2,-3.307-0.317 1,0.846-0.014 1,3.376 0.110 0,0.809-0.120 0,-2.120-0.272 1,0.407-0.120-1,0.385-0.122 3,0.354-0.119-1,3.204-0.054-1,0.215-0.133 1,-4.611-0.182 1,0.951-0.059 0,7.500-0.018-1,0.165-0.076 0,-6.826-0.066 1,-0.048-0.028 0,9.555-0.451 1,-1.283-0.710-9,-4.839-0.202 5,-1.981-0.169 5,-1.765-0.051-1,-1.527 0.037 1,-3.263 0.029 0,-0.771-0.300 1,-0.584-0.161 8,-0.422-0.050-9,2.875-0.512 1,-1.143 0.188-2,-4.085 0.675 0,-0.732 0.179-1,1.264-0.062 1,-1.155 0.281 0,-1.101 0.262 1,-0.164 0.197 2,-0.548 0.231-2,-0.304 0.189-1,-1.685-0.169 0,4.623-1.738-1,-1.043-0.597 3,-0.554 0.154 0,-1.086 0.739-4,2.111 0.308 1,-1.915 0.770 0,-0.503 0.396 1,-0.123 0.176-1,-0.436 0.136-1,-0.593 0.100 0,3.372 0.070 0,-1.776 0.083 0,0.706 0.033 4,1.609 0.013-1,-1.227-1.242-3,-0.507-1.054 0,-3.107 0.733 1,0.844-0.008 0,5.094-0.604 0,-3.879 0.988-1,0.491 0.110 0,0.295 0.118-1,0.138 0.118 1,0.033 0.115-1,-0.047 0.108 1,1.029 0.057-1,-0.425 0.113 2,-0.531 0.097 0,-0.473 0.080 1,-0.408 0.064-1,1.458 0.057 1,-1.283 0.057 0,-1.341 0.034 0,3.286 0.091 2,-3.764-0.008-3,1.235-0.986 1,-1.797-3.269 1,2.721 0.273 1,-0.125 1.721-3,1.233 0.589-1,2.708 0.472 0,-5.073 0.720 0,0.120 0.128 0,0.022 0.098 1,-0.281 0.071-2,-0.456 0.049 1,-0.533 0.031 0,4.411 0.072 0,-1.454 0.002 5,-2.240-0.039-2,2.118-0.009-1,0.982-0.020 0,1.705-0.015-1,-5.305-0.018-1,-0.196-0.003 0,4.692-0.003 0,-3.714-0.004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2-27T17:34:3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6365.695 4836.409 767,'5.798'1.933'0,"0.813"0.271"0,0.097 0.031 0,-0.114-0.038 0,-0.034-0.012 0,0.870 0.189 0,3.676 0.564-14,-1.411-0.440 13,5.671 1.217-1,4.574 0.807 0,0.607 0.045-3,2.361 0.505-1,1.897 0.450 0,1.478 0.390 1,-2.670-0.505-1,0.366 0.214 1,-3.489-0.834 3,-0.222-0.152 0,9.369 1.775 0,-1.450-0.750 0,-6.646-1.517 2,-0.812-0.090 1,2.182 0.300 2,-0.646-0.404 2,-5.858-1.254-3,-0.106-0.280 3,5.175 0.300-2,-0.535-0.487-5,-2.926-0.625 2,-0.141-0.317 0,0.008-0.284 1,0.118-0.248-1,-0.056-0.213 1,-0.184-0.179 0,-2.565-0.160-1,0.118-0.090 0,5.537-0.423-1,0.315-0.644 0,-2.985-0.197 3,-0.657-0.195-2,1.695-0.319 0,-0.821-0.012-1,-5.229 0.458 0,-0.658 0.063 0,1.184-0.083 0,-0.916 0.126 8,0.659 0.017-6,-1.135 0.177 0,1.998-0.005 5,-2.131 0.262-2,-1.968 0.217-2,-2.260 0.186 0,-0.563 0.104 0,-0.249 0.079 0,-0.323 0.057-1,-0.353 0.039-1,-0.348 0.025 1,2.874 0.042 0,-2.946-0.023 0,5.777 0.053 0,-4.225-0.055 0,-0.366-0.019-1,-0.218-0.010-1,-0.443-0.009 1,-0.540-0.008 1,3.093-0.001-2,-1.893-0.014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2-27T17:34:3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5003.695 7547.409 767,'0.000'6.688'0,"0.000"-0.211"0,0.000-0.121 0,2.312 0.220-7,2.661-0.591 8,-2.124-0.055-2,0.267 0.326 0,1.509-1.018 1,1.510-1.671 0,-0.351-1.867 1,1.088-0.874-2,2.452-0.522 0,-1.563 0.883 1,-0.592 1.310-1,0.887 0.602 2,0.670-0.196-1,-1.560-1.125 0,1.126-0.615-1,2.021-0.485 1,-0.810-0.468 0,1.076-0.212-1,-4.270-0.041 0,0.072-0.012 0,-0.104-0.003 1,3.523-0.020-1,-3.306 0.039 2,0.448 0.005 0,4.019-0.009-2,-2.190 0.020 0,0.172 0.005 0,2.612 0.003 0,0.595 0.005 1,-2.768 0.005-1,-0.393 0.002 1,-0.509 0.001-1,-0.140 0.001 0,-0.395 0.001 0,0.926 0.000 2,-1.516 0.000 1,0.498 0.000 0,-0.236-0.252-1,1.040-0.433 0,-0.523-0.122-2,0.715-0.150 0,4.495-0.484-2,1.438-0.050 0,-1.092 0.213 1,0.576 0.066-1,5.189-0.192 1,0.846 0.188-1,-6.866 0.494 1,-0.248 0.089-1,1.963 0.012 3,-0.218 0.110 0,-0.214 0.101-1,-0.204 0.090-1,-0.172 0.079 2,-0.141 0.068 6,-0.112 0.057-6,-0.088 0.047 0,-0.317 0.037 1,-0.479 0.029-1,1.126 0.028 0,-0.887 0.019 0,-2.144 0.003 0,-0.250 0.005 0,1.451 0.010 3,-0.044-0.001 0,-1.526 0.242-1,0.135 0.429-2,1.521 0.488 0,-0.307 0.216 0,-0.882-0.114-1,0.329 0.002 0,0.076-0.047 1,-0.116-0.081 0,1.335 0.036 2,-0.522-0.154-3,-1.812-0.258 1,-0.084-0.122-2,2.710 0.008 1,-0.592-0.172 4,-4.571-0.243-2,-0.289-0.060-1,2.838-0.017 0,0.639-0.077 1,3.228-0.061 1,-0.307-0.066 0,-2.990-0.030-4,0.031-0.019 0,-2.755 0.003 1,0.187-0.004-1,3.749-0.018 4,0.999 0.000-1,-2.957 0.016-1,0.417 0.002-1,2.125-0.003 1,0.008 0.004-1,1.918 0.001-2,-0.011 0.006 1,-3.789 0.011 0,0.027 0.003 2,6.241-0.002 1,0.638 0.005 0,-6.135 0.006-1,-0.213 0.001 0,3.398 0.001 0,-0.754 0.002-1,-3.911 0.001 0,-0.151 0.000 0,1.692 0.001-1,0.049 0.000 6,1.840 0.000 0,0.063 0.000-3,-3.654-0.001-1,-0.214 0.000 0,2.926 0.331-1,-0.600 0.549 0,-1.825 0.410 1,-0.080 0.595-1,4.130 1.578 4,-0.810 0.237-1,-4.655-1.169-2,-0.454-0.136 0,2.668 0.644-1,-1.272-0.469 2,-1.304-0.489 1,-1.227-0.467 0,-0.818-0.379 0,3.947 0.153-1,-2.647-0.984 3,-1.526-0.934-1,-5.844-5.710-1,-0.685 0.159-1,-3.683 0.719 0,-1.217-2.167-1,2.602 1.177-1,-0.431-2.340 0,-1.069-1.015 0,0.008-0.412 0,-0.031-0.230-1,-0.068 1.482 1,-0.200 1.603 1,-0.077 0.337 0,1.211 0.475 2,0.792-1.706 0,1.503 1.116-1,0.664 0.270-1,0.127-0.930 1,-0.051-0.099-1,-0.015-2.569-1,-0.037 0.915-1,-0.021 0.327 1,-0.010-3.608 0,-0.020 5.279 0,-0.004 0.153 0,-0.003 1.156 1,-0.002 0.063-1,-0.002-1.535 1,-0.001 1.169-1,-0.003-2.399 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2-27T17:36:0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5698.695 7713.409 767,'0.000'6.149'0,"0.000"0.773"0,0.000-0.126 0,0.000 0.073 0,0.000 1.433-7,0.000 3.283 6,0.000-4.271 0,0.000 0.630-1,-0.330 0.380 0,-0.549 0.185 1,-0.350 0.061-1,-0.191-0.031 0,-0.330 1.145 1,0.050-0.507 1,0.142-0.625 0,-0.232-0.151 1,-0.163-1.441-1,-2.655 2.682 1,0.253-3.867 3,-0.188 1.201 1,2.295-0.281-3,2.393-0.533-3,0.102-0.141 0,-0.250 0.114 2,-0.003 1.031-1,0.009-0.046 1,0.000-1.024-2,0.000 0.896 1,0.000-0.501 0,0.000 1.429 1,0.000-1.506 0,0.000-0.227-2,1.078 0.636 1,4.313-2.800 0,-0.704 1.643 0,-2.474 1.855 0,-1.439 0.582-1,-0.457 1.871-1,-0.309-0.758 1,-0.130-1.613 0,-0.075-0.822 0,0.040-0.443 3,0.168 0.041-1,-0.011 0.925 1,0.000-0.602-2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2-27T17:36:0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5573.695 7950.409 767,'4.156'4.475'0,"0.098"0.107"0,-0.236 0.393-1,-1.206 2.359-4,0.689 0.316 5,-0.748-0.359-2,-0.338 0.295 1,1.643 1.364 0,0.329 0.220 0,-0.116 1.478 1,-1.494-1.069-1,-0.863-2.354 1,1.221-0.956 3,2.541-3.828-2,0.733-1.207 0,-1.078 2.979-1,-0.566 0.776-1,-0.077-0.271 1,0.518 0.485 0,-0.072-0.472 1,0.771-2.708-1,0.349-2.301 1,-2.988-5.093-1,-3.332-0.912 1,5.684 3.925 0,0.599 0.085-1,-3.576-3.669-1,1.750 1.471 1,2.521 0.784-1,-0.327-1.092 0,0.203-0.762 0,-0.563-0.303-1,-1.459-0.765 0,-0.587-0.244 2,0.273 1.689 1,1.211-1.395 2,-1.773 1.705-2,1.872-0.474 0,0.794-1.313-2,-1.438-0.670 0,0.529-0.411 1,0.669-1.784-4,-2.569 3.882 3,1.850-3.391 0,-1.790 2.783 1,0.232 0.237-1,1.302-1.587 0,-0.474 0.498 0,-0.699 0.509 2,-0.753 0.813 0,1.151-2.657 0,-1.879 2.491-1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2-27T17:36:1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-2280.305 9784.409 767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2-27T17:44:5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5350.695 8506.409 767,'-3.160'6.095'0,"0.085"-0.162"0,0.045-0.090 0,0.031-0.060 0,-0.203 3.703-10,1.315-1.921 10,-0.082-0.628-1,-0.791 1.043 0,-1.603 3.929-1,-0.290 1.239-1,1.083-2.402 0,0.166 0.488 0,-0.982 3.978 1,-0.162 0.447 0,1.588-5.315 1,0.135-0.163 0,-1.007 4.612 1,0.503-0.787-1,0.979-5.091 1,-0.041-0.383-1,-0.356 0.960 1,0.131-0.437 4,-0.866 2.963-2,0.549-1.989 3,0.579-2.114-5,0.552-2.023 7,-0.416 0.766-11,1.813-13.201 8,0.685 0.529 0,-0.287-0.554-2,4.231 0.911 0,2.540 5.088-2,-0.069 0.401 0,0.472 0.108-1,4.142 0.059-2,0.576 0.022 1,-2.710-0.003 2,1.650 0.002-3,1.835 0.253 1,1.909 0.432-1,1.912 0.298-1,1.846 0.187 0,2.217 0.350 0,2.415 0.458 0,1.988 0.271-1,1.597 0.121 0,1.229 0.257 1,0.910 0.349 0,0.655 0.153-1,0.442 0.001 0,0.501-0.113 1,0.527-0.193 2,0.041-0.248 1,-0.325-0.278 0,-0.587-0.040 1,-0.762 0.142 0,3.346 0.368-1,-0.823-0.114 0,-8.723-0.784 2,-0.864-0.142 2,2.471 0.312 0,-1.290 0.176 0,1.959 0.386-2,-1.175-0.076 0,-6.942-0.733 2,-0.992-0.124 3,6.580 0.521-2,-1.140-0.349-2,-5.535-0.622-1,-0.628-0.201 2,-0.268-0.188 4,0.011-0.171-7,0.219-0.152-1,0.367-0.133 2,-2.108-0.312 2,0.107-0.375-3,4.744-0.607-2,-0.097-0.319 1,-2.257-0.229 0,0.206-0.486-1,2.426-0.991 2,-0.159-0.699 1,-4.666 0.537-1,0.162-0.394-1,4.925-1.546 1,-0.079-0.036-1,-2.591 0.796 1,-0.251 0.276 0,-2.681 0.828 0,-0.468 0.286-1,3.718-0.756 1,-0.556-0.013 0,-4.323 1.004 1,-0.184 0.142 1,5.208-0.852 2,-0.991 0.470-2,-5.624 1.180-2,-0.172 0.216 0,3.885-0.227 1,-0.909 0.396 0,-1.087 0.344 1,-0.415 0.263-1,-1.324 0.271 0,-1.233 0.208-1,-0.360 0.164 1,-1.333 0.126 2,-1.135 0.074 0,3.327 0.214 9,-2.801 0.099-17,-12.953-0.166 10,0.556-2.825-1,2.936-4.647-6,-0.197 1.562 0,-0.336-0.172 0,0.651 0.425 1,0.278-1.796 1,-0.867 0.006 1,-1.108-1.681-1,1.154 0.762 0,1.221 0.820-2,0.814-0.196 1,0.565-0.208 2,-0.637-1.392-1,0.012 3.112 1,-0.169-0.563-2,-0.054-0.534 0,0.031-0.378 0,0.091-0.249 0,-0.351-1.627-1,-0.271-0.231 0,-0.353-0.142 0,0.094 0.889 3,0.074 0.363-1,0.170 0.458-1,0.111-0.014 0,0.296 0.632 0,0.299 0.613 2,0.231 0.225 1,-0.252-4.563 2,0.771 1.980-2,0.475 2.693-1,0.461-0.077 0,-0.183 0.127-1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customXml" Target="../ink/ink4.xml"/><Relationship Id="rId7" Type="http://schemas.openxmlformats.org/officeDocument/2006/relationships/image" Target="../media/image4.png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8.png"/><Relationship Id="rId14" Type="http://schemas.openxmlformats.org/officeDocument/2006/relationships/customXml" Target="../ink/ink7.xml"/><Relationship Id="rId13" Type="http://schemas.openxmlformats.org/officeDocument/2006/relationships/image" Target="../media/image7.png"/><Relationship Id="rId12" Type="http://schemas.openxmlformats.org/officeDocument/2006/relationships/customXml" Target="../ink/ink6.xml"/><Relationship Id="rId11" Type="http://schemas.openxmlformats.org/officeDocument/2006/relationships/image" Target="../media/image6.png"/><Relationship Id="rId10" Type="http://schemas.openxmlformats.org/officeDocument/2006/relationships/customXml" Target="../ink/ink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Memory Game (Week 8 - Midway Version)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the Game with Matching Logic, Shuffling, and UI Improvements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>
                <a:sym typeface="+mn-ea"/>
              </a:rPr>
              <a:t>Tracks Time</a:t>
            </a:r>
            <a:endParaRPr lang="en-IN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860" y="1506855"/>
            <a:ext cx="8229600" cy="22599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013"/>
            <a:ext cx="8229600" cy="1143000"/>
          </a:xfrm>
        </p:spPr>
        <p:txBody>
          <a:bodyPr>
            <a:normAutofit fontScale="90000"/>
          </a:bodyPr>
          <a:p>
            <a:r>
              <a:rPr lang="en-US" altLang="en-US"/>
              <a:t>Displays Moves, Timer, Cards in UI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36115"/>
            <a:ext cx="7385685" cy="34582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7200" y="1290955"/>
            <a:ext cx="8025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Shows how everything is displayed on the game screen.</a:t>
            </a:r>
            <a:r>
              <a:rPr lang="en-IN" altLang="en-US"/>
              <a:t> </a:t>
            </a:r>
            <a:r>
              <a:rPr lang="en-US" altLang="en-US"/>
              <a:t>Move counter and timer </a:t>
            </a:r>
            <a:r>
              <a:rPr lang="en-IN" altLang="en-US"/>
              <a:t>    </a:t>
            </a:r>
            <a:r>
              <a:rPr lang="en-US" altLang="en-US"/>
              <a:t>are visible at the top.</a:t>
            </a:r>
            <a:r>
              <a:rPr lang="en-IN" altLang="en-US"/>
              <a:t> </a:t>
            </a:r>
            <a:r>
              <a:rPr lang="en-US" altLang="en-US"/>
              <a:t>Cards are displayed dynamically using .map().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Next? (Week 11 Plan)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Replace emojis with real images using Picsum Photos API.</a:t>
            </a:r>
          </a:p>
          <a:p>
            <a:r>
              <a:t>Improve UI with animations and flip effects.</a:t>
            </a:r>
          </a:p>
          <a:p>
            <a:r>
              <a:t>Optimize performance for smooth gameplay.</a:t>
            </a:r>
          </a:p>
          <a:p>
            <a:r>
              <a:t>Deploy the final game version online.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an improved version of the Memory Game.</a:t>
            </a:r>
          </a:p>
          <a:p>
            <a:r>
              <a:t> Cards can now be matched and stay face-up when paired.</a:t>
            </a:r>
          </a:p>
          <a:p>
            <a:r>
              <a:t> More card pairs have been added to increase </a:t>
            </a:r>
            <a:r>
              <a:rPr lang="en-IN"/>
              <a:t>   </a:t>
            </a:r>
            <a:r>
              <a:t>difficulty.</a:t>
            </a:r>
          </a:p>
          <a:p>
            <a:r>
              <a:t> Introduced shuffling, a move counter</a:t>
            </a:r>
            <a:r>
              <a:rPr lang="en-IN"/>
              <a:t>, a timer</a:t>
            </a:r>
            <a:r>
              <a:t>, and a reset button.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Features Implemented (Week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Matching logic added - cards stay face-up if matched.</a:t>
            </a:r>
          </a:p>
          <a:p>
            <a:r>
              <a:t>Increased the number of card pairs for better gameplay.</a:t>
            </a:r>
          </a:p>
          <a:p>
            <a:r>
              <a:t>Cards now shuffle on game start.</a:t>
            </a:r>
          </a:p>
          <a:p>
            <a:r>
              <a:t>Added a reset button to restart the game.</a:t>
            </a:r>
          </a:p>
          <a:p>
            <a:r>
              <a:rPr lang="en-IN"/>
              <a:t>I</a:t>
            </a:r>
            <a:r>
              <a:t>ntroduced a move counter and a timer.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Updated Project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700"/>
              <a:t>   </a:t>
            </a:r>
            <a:r>
              <a:rPr sz="1700"/>
              <a:t>memory-game/</a:t>
            </a:r>
            <a:endParaRPr sz="1700"/>
          </a:p>
          <a:p>
            <a:r>
              <a:rPr sz="1700"/>
              <a:t>  ├── public/</a:t>
            </a:r>
            <a:endParaRPr sz="1700"/>
          </a:p>
          <a:p>
            <a:r>
              <a:rPr sz="1700"/>
              <a:t>  │   ├── index.html</a:t>
            </a:r>
            <a:endParaRPr sz="1700"/>
          </a:p>
          <a:p>
            <a:r>
              <a:rPr sz="1700"/>
              <a:t>  ├── src/</a:t>
            </a:r>
            <a:endParaRPr sz="1700"/>
          </a:p>
          <a:p>
            <a:r>
              <a:rPr sz="1700"/>
              <a:t>  │   ├── components/</a:t>
            </a:r>
            <a:endParaRPr sz="1700"/>
          </a:p>
          <a:p>
            <a:r>
              <a:rPr sz="1700"/>
              <a:t>  │   │   ├── GameBoard.jsx</a:t>
            </a:r>
            <a:endParaRPr sz="1700"/>
          </a:p>
          <a:p>
            <a:r>
              <a:rPr sz="1700"/>
              <a:t>  │   │   ├── Card.jsx</a:t>
            </a:r>
            <a:endParaRPr sz="1700"/>
          </a:p>
          <a:p>
            <a:r>
              <a:rPr sz="1700"/>
              <a:t>  │   ├── styles/</a:t>
            </a:r>
            <a:endParaRPr sz="1700"/>
          </a:p>
          <a:p>
            <a:r>
              <a:rPr sz="1700"/>
              <a:t>  │   │   ├── App.css</a:t>
            </a:r>
            <a:endParaRPr sz="1700"/>
          </a:p>
          <a:p>
            <a:r>
              <a:rPr sz="1700"/>
              <a:t>  │   │   ├── GameBoard.css</a:t>
            </a:r>
            <a:endParaRPr sz="1700"/>
          </a:p>
          <a:p>
            <a:r>
              <a:rPr sz="1700"/>
              <a:t>  │   │   ├── Card.css</a:t>
            </a:r>
            <a:endParaRPr sz="1700"/>
          </a:p>
          <a:p>
            <a:r>
              <a:rPr sz="1700"/>
              <a:t>  │   ├── App.jsx</a:t>
            </a:r>
            <a:endParaRPr sz="1700"/>
          </a:p>
          <a:p>
            <a:r>
              <a:rPr sz="1700"/>
              <a:t>  │   ├── main.jsx</a:t>
            </a:r>
            <a:endParaRPr sz="1700"/>
          </a:p>
          <a:p>
            <a:r>
              <a:rPr sz="1700"/>
              <a:t>  │   ├── index.css</a:t>
            </a:r>
            <a:endParaRPr sz="1700"/>
          </a:p>
          <a:p>
            <a:r>
              <a:rPr sz="1700"/>
              <a:t>  ├── package.json</a:t>
            </a:r>
            <a:endParaRPr sz="1700"/>
          </a:p>
          <a:p>
            <a:r>
              <a:rPr sz="1700"/>
              <a:t>  ├── vite.config.js</a:t>
            </a:r>
            <a:endParaRPr sz="1700"/>
          </a:p>
          <a:p>
            <a:r>
              <a:rPr sz="1700"/>
              <a:t>  ├── README.md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Current Version</a:t>
            </a:r>
            <a:endParaRPr lang="en-IN" alt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457200" y="1165860"/>
            <a:ext cx="8229600" cy="4525963"/>
          </a:xfrm>
        </p:spPr>
        <p:txBody>
          <a:bodyPr/>
          <a:p>
            <a:pPr marL="0" indent="0">
              <a:buNone/>
            </a:pPr>
            <a:endParaRPr lang="en-I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1300480"/>
            <a:ext cx="8766810" cy="39281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2" name="Ink 21"/>
              <p14:cNvContentPartPr/>
              <p14:nvPr/>
            </p14:nvContentPartPr>
            <p14:xfrm>
              <a:off x="3380105" y="2621280"/>
              <a:ext cx="836295" cy="2794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"/>
            </p:blipFill>
            <p:spPr>
              <a:xfrm>
                <a:off x="3380105" y="2621280"/>
                <a:ext cx="836295" cy="27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3" name="Ink 22"/>
              <p14:cNvContentPartPr/>
              <p14:nvPr/>
            </p14:nvContentPartPr>
            <p14:xfrm>
              <a:off x="4395470" y="2568575"/>
              <a:ext cx="792480" cy="4508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5"/>
            </p:blipFill>
            <p:spPr>
              <a:xfrm>
                <a:off x="4395470" y="2568575"/>
                <a:ext cx="79248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4" name="Ink 23"/>
              <p14:cNvContentPartPr/>
              <p14:nvPr/>
            </p14:nvContentPartPr>
            <p14:xfrm>
              <a:off x="4042410" y="3071495"/>
              <a:ext cx="626745" cy="723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7"/>
            </p:blipFill>
            <p:spPr>
              <a:xfrm>
                <a:off x="4042410" y="3071495"/>
                <a:ext cx="626745" cy="72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5" name="Ink 24"/>
              <p14:cNvContentPartPr/>
              <p14:nvPr/>
            </p14:nvContentPartPr>
            <p14:xfrm>
              <a:off x="3177540" y="4709160"/>
              <a:ext cx="892175" cy="1466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9"/>
            </p:blipFill>
            <p:spPr>
              <a:xfrm>
                <a:off x="3177540" y="4709160"/>
                <a:ext cx="892175" cy="146685"/>
              </a:xfrm>
              <a:prstGeom prst="rect"/>
            </p:spPr>
          </p:pic>
        </mc:Fallback>
      </mc:AlternateContent>
      <p:sp>
        <p:nvSpPr>
          <p:cNvPr id="26" name="Text Box 25"/>
          <p:cNvSpPr txBox="1"/>
          <p:nvPr/>
        </p:nvSpPr>
        <p:spPr>
          <a:xfrm>
            <a:off x="2831465" y="49733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non-matching pair</a:t>
            </a:r>
            <a:endParaRPr lang="en-I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7" name="Ink 26"/>
              <p14:cNvContentPartPr/>
              <p14:nvPr/>
            </p14:nvContentPartPr>
            <p14:xfrm>
              <a:off x="3601085" y="4898390"/>
              <a:ext cx="18415" cy="2120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11"/>
            </p:blipFill>
            <p:spPr>
              <a:xfrm>
                <a:off x="3601085" y="4898390"/>
                <a:ext cx="18415" cy="212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8" name="Ink 27"/>
              <p14:cNvContentPartPr/>
              <p14:nvPr/>
            </p14:nvContentPartPr>
            <p14:xfrm>
              <a:off x="3539490" y="5013325"/>
              <a:ext cx="151130" cy="11557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13"/>
            </p:blipFill>
            <p:spPr>
              <a:xfrm>
                <a:off x="3539490" y="5013325"/>
                <a:ext cx="15113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9" name="Ink 28"/>
              <p14:cNvContentPartPr/>
              <p14:nvPr/>
            </p14:nvContentPartPr>
            <p14:xfrm>
              <a:off x="-1447800" y="6213475"/>
              <a:ext cx="635" cy="63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15"/>
            </p:blipFill>
            <p:spPr>
              <a:xfrm>
                <a:off x="-1447800" y="6213475"/>
                <a:ext cx="635" cy="6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Game Reverts Non Matching Pair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116455"/>
            <a:ext cx="8229600" cy="3492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3345180" y="5395595"/>
              <a:ext cx="873760" cy="2006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3345180" y="5395595"/>
                <a:ext cx="873760" cy="2006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Code: Matching Logic (GameBoard.jsx)</a:t>
            </a: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7685" y="1600200"/>
            <a:ext cx="808736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Code: Shuffling Cards (GameBoard.jsx)</a:t>
            </a:r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8575" y="2086610"/>
            <a:ext cx="5124450" cy="3905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767965" y="29133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620645"/>
            <a:ext cx="659130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Code: Reset Button &amp; Move Counter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840" y="2607310"/>
            <a:ext cx="6210300" cy="235267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          </a:t>
            </a:r>
            <a:endParaRPr lang="en-I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499870"/>
            <a:ext cx="4486275" cy="752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1549</Words>
  <Application>WPS Presentation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Memory Game (Week 8 - Midway Version)</vt:lpstr>
      <vt:lpstr>Project Overview</vt:lpstr>
      <vt:lpstr>New Features Implemented (Week 8)</vt:lpstr>
      <vt:lpstr>Updated Project Folder Structure</vt:lpstr>
      <vt:lpstr>Current Version</vt:lpstr>
      <vt:lpstr>Game Reverts Non Matching Pair</vt:lpstr>
      <vt:lpstr>Key Code: Matching Logic (GameBoard.jsx)</vt:lpstr>
      <vt:lpstr>Key Code: Shuffling Cards (GameBoard.jsx)</vt:lpstr>
      <vt:lpstr>Key Code: Reset Button &amp; Move Counter</vt:lpstr>
      <vt:lpstr>Tracks Time</vt:lpstr>
      <vt:lpstr>Displays Moves, Timer, Cards in UI </vt:lpstr>
      <vt:lpstr>What’s Next? (Week 11 Plan)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Mohit Sharma</cp:lastModifiedBy>
  <cp:revision>6</cp:revision>
  <dcterms:created xsi:type="dcterms:W3CDTF">2013-01-27T09:14:00Z</dcterms:created>
  <dcterms:modified xsi:type="dcterms:W3CDTF">2025-02-27T23:55:06Z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465392359B5B46D89063A53DF7C06B5D_12</vt:lpwstr>
  </property>
  <property fmtid="{D5CDD505-2E9C-101B-9397-08002B2CF9AE}" pid="3" name="KSOProductBuildVer">
    <vt:lpwstr>1033-12.2.0.19805</vt:lpwstr>
  </property>
</Properties>
</file>