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4" r:id="rId7"/>
    <p:sldId id="265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Memory Game - Week 9 Pre-Final 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8230" y="3886200"/>
            <a:ext cx="7572375" cy="2035810"/>
          </a:xfrm>
        </p:spPr>
        <p:txBody>
          <a:bodyPr>
            <a:normAutofit fontScale="80000"/>
          </a:bodyPr>
          <a:lstStyle/>
          <a:p>
            <a:r>
              <a:t>Progress Update for Week 9 Check-in</a:t>
            </a:r>
          </a:p>
          <a:p>
            <a:r>
              <a:t>INFO 655 - Intro to Web Programming</a:t>
            </a:r>
          </a:p>
          <a:p>
            <a:r>
              <a:rPr lang="en-IN"/>
              <a:t>Mohit Sharma</a:t>
            </a:r>
            <a:endParaRPr lang="en-IN"/>
          </a:p>
          <a:p>
            <a:r>
              <a:rPr lang="en-IN"/>
              <a:t>03-06-2025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lstStyle/>
          <a:p>
            <a:pPr marL="0" indent="0">
              <a:buNone/>
            </a:pPr>
            <a:r>
              <a:rPr lang="en-IN"/>
              <a:t>    </a:t>
            </a:r>
            <a:r>
              <a:t>Summary:</a:t>
            </a:r>
          </a:p>
          <a:p>
            <a:r>
              <a:t>All core features are now working.</a:t>
            </a:r>
          </a:p>
          <a:p>
            <a:r>
              <a:t>The game functions as expected, with a fixed timer</a:t>
            </a:r>
            <a:r>
              <a:rPr lang="en-IN"/>
              <a:t> </a:t>
            </a:r>
            <a:r>
              <a:t>and a proper 'Game Over' message.</a:t>
            </a:r>
          </a:p>
          <a:p/>
          <a:p>
            <a:r>
              <a:t>Final Steps:</a:t>
            </a:r>
          </a:p>
          <a:p>
            <a:r>
              <a:t>Polish UI, add a leaderboard, and deploy the game online for the final presentation.</a:t>
            </a:r>
          </a:p>
          <a:p/>
          <a:p>
            <a:pPr marL="0" indent="0">
              <a:buNone/>
            </a:pPr>
            <a:r>
              <a:rPr lang="en-IN"/>
              <a:t>    </a:t>
            </a:r>
            <a:r>
              <a:t>Thank you!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A card-matching game where players flip two cards at a time to find matching pairs.</a:t>
            </a:r>
          </a:p>
          <a:p>
            <a:r>
              <a:t>The goal is to match all pairs in the fewest moves and shortest time possible.</a:t>
            </a:r>
          </a:p>
          <a:p/>
          <a:p>
            <a:pPr marL="0" indent="0">
              <a:buNone/>
            </a:pPr>
            <a:r>
              <a:rPr lang="en-IN"/>
              <a:t>     </a:t>
            </a:r>
            <a:r>
              <a:t>Technology Stack:</a:t>
            </a:r>
          </a:p>
          <a:p>
            <a:r>
              <a:rPr lang="en-IN"/>
              <a:t> </a:t>
            </a:r>
            <a:r>
              <a:t>React.js (Component-based UI)</a:t>
            </a:r>
          </a:p>
          <a:p>
            <a:r>
              <a:rPr lang="en-IN"/>
              <a:t> </a:t>
            </a:r>
            <a:r>
              <a:t>CSS (Game styling &amp; animations)</a:t>
            </a:r>
          </a:p>
          <a:p>
            <a:r>
              <a:rPr lang="en-IN"/>
              <a:t> </a:t>
            </a:r>
            <a:r>
              <a:t>JavaScript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Implemented (Since Week 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Timer Fix - Now </a:t>
            </a:r>
            <a:r>
              <a:rPr lang="en-IN"/>
              <a:t>timer </a:t>
            </a:r>
            <a:r>
              <a:t>starts only after the first move and stops when the game ends.</a:t>
            </a:r>
          </a:p>
          <a:p>
            <a:r>
              <a:t>Game Over Message - Displays when all cards are matched.</a:t>
            </a:r>
          </a:p>
          <a:p>
            <a:r>
              <a:t> Card Flipping Animation - Smooth transitions for better user experience.</a:t>
            </a:r>
          </a:p>
          <a:p>
            <a:r>
              <a:rPr lang="en-IN"/>
              <a:t>Increased grid size from 4*2 to 4*4</a:t>
            </a:r>
            <a:endParaRPr lang="en-IN"/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Screenshot of Game UI:</a:t>
            </a:r>
          </a:p>
          <a:p>
            <a:pPr marL="0" indent="0">
              <a:buNone/>
            </a:pPr>
            <a:r>
              <a:rPr lang="en-IN"/>
              <a:t>    </a:t>
            </a:r>
            <a:endParaRPr lang="en-IN"/>
          </a:p>
          <a:p>
            <a:pPr marL="0" indent="0">
              <a:buNone/>
            </a:pPr>
            <a:r>
              <a:t>  • During the game (cards being flipped, moves &amp; timer updating)</a:t>
            </a:r>
          </a:p>
          <a:p>
            <a:r>
              <a:t>  • After the game ('Game Over' message with moves count)</a:t>
            </a:r>
          </a:p>
          <a:p>
            <a:endParaRPr sz="2000"/>
          </a:p>
          <a:p>
            <a:pPr marL="0" indent="0">
              <a:buNone/>
            </a:pPr>
            <a:r>
              <a:rPr lang="en-IN" sz="2000"/>
              <a:t>Now the timer stays at 0 and starts only when new Game is clicked and first move is played.</a:t>
            </a: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  <a:p>
            <a:pPr marL="0" indent="0">
              <a:buNone/>
            </a:pPr>
            <a:endParaRPr sz="20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4490" y="1355725"/>
            <a:ext cx="8630920" cy="32308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Increased Grid Size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2055" y="1600200"/>
            <a:ext cx="673925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/>
              <a:t>After Winning</a:t>
            </a: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34135" y="1600200"/>
            <a:ext cx="647446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Code Snippets - Timer Fix</a:t>
            </a: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57200" y="2501265"/>
            <a:ext cx="8229600" cy="27228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Fixes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Issue:</a:t>
            </a:r>
            <a:r>
              <a:rPr lang="en-IN"/>
              <a:t> </a:t>
            </a:r>
            <a:r>
              <a:t>Timer started running immediately on page load.</a:t>
            </a:r>
          </a:p>
          <a:p>
            <a:r>
              <a:t> Fix: Timer now starts only after the first move.</a:t>
            </a:r>
          </a:p>
          <a:p/>
          <a:p>
            <a:pPr marL="0" indent="0"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(For Final Version - Week 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/>
              <a:t>  </a:t>
            </a:r>
            <a:r>
              <a:rPr lang="en-IN" b="1"/>
              <a:t> </a:t>
            </a:r>
            <a:r>
              <a:rPr b="1"/>
              <a:t>Planned Improvements:</a:t>
            </a:r>
            <a:endParaRPr b="1"/>
          </a:p>
          <a:p>
            <a:r>
              <a:t>UI Enhancements: Better styling &amp; animations for a smoother experience.</a:t>
            </a:r>
          </a:p>
          <a:p>
            <a:r>
              <a:rPr>
                <a:sym typeface="+mn-ea"/>
              </a:rPr>
              <a:t>Replace emojis with real images using Picsum Photos API</a:t>
            </a:r>
            <a:r>
              <a:rPr lang="en-IN">
                <a:sym typeface="+mn-ea"/>
              </a:rPr>
              <a:t> or any other API</a:t>
            </a:r>
            <a:r>
              <a:rPr>
                <a:sym typeface="+mn-ea"/>
              </a:rPr>
              <a:t>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Deploy the final game version online.</a:t>
            </a:r>
            <a:endParaRPr>
              <a:sym typeface="+mn-ea"/>
            </a:endParaRPr>
          </a:p>
          <a:p>
            <a:r>
              <a:t> Leaderboard : Track best scores based on moves &amp; time.</a:t>
            </a:r>
          </a:p>
          <a:p>
            <a:pPr marL="0" indent="0"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1677</Words>
  <Application>WPS Presentation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Memory Game - Week 9 Pre-Final Version</vt:lpstr>
      <vt:lpstr>Project Overview</vt:lpstr>
      <vt:lpstr>Features Implemented (Since Week 8)</vt:lpstr>
      <vt:lpstr> Screenshots</vt:lpstr>
      <vt:lpstr>Increased Grid Size</vt:lpstr>
      <vt:lpstr>After Winning</vt:lpstr>
      <vt:lpstr>Key Code Snippets - Timer Fix</vt:lpstr>
      <vt:lpstr>Challenges Faced &amp; Fixes</vt:lpstr>
      <vt:lpstr>Next Steps (For Final Version - Week 11)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Mohit Sharma</cp:lastModifiedBy>
  <cp:revision>3</cp:revision>
  <dcterms:created xsi:type="dcterms:W3CDTF">2013-01-27T09:14:00Z</dcterms:created>
  <dcterms:modified xsi:type="dcterms:W3CDTF">2025-03-06T22:49:30Z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F67E865BD20643EDADEC5E05F7253FBA_12</vt:lpwstr>
  </property>
  <property fmtid="{D5CDD505-2E9C-101B-9397-08002B2CF9AE}" pid="3" name="KSOProductBuildVer">
    <vt:lpwstr>1033-12.2.0.19805</vt:lpwstr>
  </property>
</Properties>
</file>