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70" r:id="rId4"/>
    <p:sldId id="272" r:id="rId5"/>
    <p:sldId id="258" r:id="rId6"/>
    <p:sldId id="273" r:id="rId7"/>
    <p:sldId id="259" r:id="rId8"/>
    <p:sldId id="274" r:id="rId9"/>
    <p:sldId id="260" r:id="rId10"/>
    <p:sldId id="275" r:id="rId11"/>
    <p:sldId id="261" r:id="rId12"/>
    <p:sldId id="276" r:id="rId13"/>
    <p:sldId id="262" r:id="rId14"/>
    <p:sldId id="263" r:id="rId15"/>
    <p:sldId id="269"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1422"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66093328-B97A-46C0-9546-89C32FAD6AE8}" type="datetimeFigureOut">
              <a:rPr lang="en-US" smtClean="0"/>
              <a:t>9/22/2024</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6A0E3B6D-2B55-46FA-B015-EDFCB74E0448}" type="slidenum">
              <a:rPr lang="en-US" smtClean="0"/>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6093328-B97A-46C0-9546-89C32FAD6AE8}" type="datetimeFigureOut">
              <a:rPr lang="en-US" smtClean="0"/>
              <a:t>9/22/2024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0E3B6D-2B55-46FA-B015-EDFCB74E044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6093328-B97A-46C0-9546-89C32FAD6AE8}" type="datetimeFigureOut">
              <a:rPr lang="en-US" smtClean="0"/>
              <a:t>9/22/2024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0E3B6D-2B55-46FA-B015-EDFCB74E044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6093328-B97A-46C0-9546-89C32FAD6AE8}" type="datetimeFigureOut">
              <a:rPr lang="en-US" smtClean="0"/>
              <a:t>9/22/2024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0E3B6D-2B55-46FA-B015-EDFCB74E044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66093328-B97A-46C0-9546-89C32FAD6AE8}" type="datetimeFigureOut">
              <a:rPr lang="en-US" smtClean="0"/>
              <a:t>9/22/2024</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6A0E3B6D-2B55-46FA-B015-EDFCB74E0448}" type="slidenum">
              <a:rPr lang="en-US" smtClean="0"/>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6093328-B97A-46C0-9546-89C32FAD6AE8}" type="datetimeFigureOut">
              <a:rPr lang="en-US" smtClean="0"/>
              <a:t>9/22/2024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6A0E3B6D-2B55-46FA-B015-EDFCB74E0448}" type="slidenum">
              <a:rPr lang="en-US" smtClean="0"/>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6093328-B97A-46C0-9546-89C32FAD6AE8}" type="datetimeFigureOut">
              <a:rPr lang="en-US" smtClean="0"/>
              <a:t>9/22/2024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6A0E3B6D-2B55-46FA-B015-EDFCB74E044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6093328-B97A-46C0-9546-89C32FAD6AE8}" type="datetimeFigureOut">
              <a:rPr lang="en-US" smtClean="0"/>
              <a:t>9/22/2024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A0E3B6D-2B55-46FA-B015-EDFCB74E0448}" type="slidenum">
              <a:rPr lang="en-US" smtClean="0"/>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6093328-B97A-46C0-9546-89C32FAD6AE8}" type="datetimeFigureOut">
              <a:rPr lang="en-US" smtClean="0"/>
              <a:t>9/22/2024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A0E3B6D-2B55-46FA-B015-EDFCB74E044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66093328-B97A-46C0-9546-89C32FAD6AE8}" type="datetimeFigureOut">
              <a:rPr lang="en-US" smtClean="0"/>
              <a:t>9/22/2024</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6A0E3B6D-2B55-46FA-B015-EDFCB74E0448}" type="slidenum">
              <a:rPr lang="en-US" smtClean="0"/>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66093328-B97A-46C0-9546-89C32FAD6AE8}" type="datetimeFigureOut">
              <a:rPr lang="en-US" smtClean="0"/>
              <a:t>9/22/2024</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6A0E3B6D-2B55-46FA-B015-EDFCB74E0448}" type="slidenum">
              <a:rPr lang="en-US" smtClean="0"/>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66093328-B97A-46C0-9546-89C32FAD6AE8}" type="datetimeFigureOut">
              <a:rPr lang="en-US" smtClean="0"/>
              <a:t>9/22/2024</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6A0E3B6D-2B55-46FA-B015-EDFCB74E0448}" type="slidenum">
              <a:rPr lang="en-US" smtClean="0"/>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FF00"/>
                </a:solidFill>
              </a:rPr>
              <a:t>Fast Food Nutritional Analysis</a:t>
            </a:r>
            <a:endParaRPr lang="en-US" dirty="0">
              <a:solidFill>
                <a:srgbClr val="FFFF00"/>
              </a:solidFill>
            </a:endParaRPr>
          </a:p>
        </p:txBody>
      </p:sp>
      <p:sp>
        <p:nvSpPr>
          <p:cNvPr id="3" name="Subtitle 2"/>
          <p:cNvSpPr>
            <a:spLocks noGrp="1"/>
          </p:cNvSpPr>
          <p:nvPr>
            <p:ph type="subTitle" idx="1"/>
          </p:nvPr>
        </p:nvSpPr>
        <p:spPr/>
        <p:txBody>
          <a:bodyPr/>
          <a:lstStyle/>
          <a:p>
            <a:r>
              <a:rPr lang="en-US" dirty="0" smtClean="0"/>
              <a:t>By</a:t>
            </a:r>
          </a:p>
          <a:p>
            <a:r>
              <a:rPr lang="en-US" dirty="0" smtClean="0"/>
              <a:t> MOHIT KUMAR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2261064"/>
          </a:xfrm>
        </p:spPr>
        <p:txBody>
          <a:bodyPr>
            <a:noAutofit/>
          </a:bodyPr>
          <a:lstStyle/>
          <a:p>
            <a:r>
              <a:rPr lang="en-US" sz="3600" dirty="0" smtClean="0"/>
              <a:t> "How can we address the top 5 highest-calorie items to make our menu healthier?“</a:t>
            </a:r>
            <a:br>
              <a:rPr lang="en-US" sz="3600" dirty="0" smtClean="0"/>
            </a:br>
            <a:endParaRPr lang="en-US" sz="3600" dirty="0"/>
          </a:p>
        </p:txBody>
      </p:sp>
      <p:sp>
        <p:nvSpPr>
          <p:cNvPr id="3" name="Content Placeholder 2"/>
          <p:cNvSpPr>
            <a:spLocks noGrp="1"/>
          </p:cNvSpPr>
          <p:nvPr>
            <p:ph idx="1"/>
          </p:nvPr>
        </p:nvSpPr>
        <p:spPr>
          <a:xfrm>
            <a:off x="457200" y="2438399"/>
            <a:ext cx="8229600" cy="3734117"/>
          </a:xfrm>
        </p:spPr>
        <p:txBody>
          <a:bodyPr>
            <a:normAutofit/>
          </a:bodyPr>
          <a:lstStyle/>
          <a:p>
            <a:endParaRPr lang="en-US" dirty="0" smtClean="0"/>
          </a:p>
          <a:p>
            <a:pPr>
              <a:buNone/>
            </a:pPr>
            <a:endParaRPr lang="en-US" dirty="0" smtClean="0"/>
          </a:p>
          <a:p>
            <a:r>
              <a:rPr lang="en-US" dirty="0" smtClean="0"/>
              <a:t> By focusing on the top 5 highest-calorie items, we can reformulate these dishes or offer smaller portions to reduce calorie content while still maintaining customer satisfaction.</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5 HIGHEST CALORIE</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457200" y="2239264"/>
            <a:ext cx="8229600" cy="408533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"How can we use the top 5 highest-sugar items to improve our menu's health offerings?“</a:t>
            </a:r>
            <a:endParaRPr lang="en-US" sz="2800" dirty="0"/>
          </a:p>
        </p:txBody>
      </p:sp>
      <p:sp>
        <p:nvSpPr>
          <p:cNvPr id="3" name="Content Placeholder 2"/>
          <p:cNvSpPr>
            <a:spLocks noGrp="1"/>
          </p:cNvSpPr>
          <p:nvPr>
            <p:ph idx="1"/>
          </p:nvPr>
        </p:nvSpPr>
        <p:spPr/>
        <p:txBody>
          <a:bodyPr>
            <a:normAutofit/>
          </a:bodyPr>
          <a:lstStyle/>
          <a:p>
            <a:r>
              <a:rPr lang="en-US" dirty="0" smtClean="0"/>
              <a:t> </a:t>
            </a:r>
            <a:r>
              <a:rPr lang="en-US" dirty="0" smtClean="0"/>
              <a:t>By </a:t>
            </a:r>
            <a:r>
              <a:rPr lang="en-US" dirty="0" smtClean="0"/>
              <a:t>identifying the top 5 items with the highest sugar content, we can focus on modifying or offering healthier alternatives to these items, helping to reduce overall sugar consumption and offer more health-conscious menu options.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5 SUGAR ITEM</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457200" y="1600201"/>
            <a:ext cx="8229600" cy="48768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Which companies has the highest calories?</a:t>
            </a:r>
            <a:endParaRPr lang="en-US" sz="3600" dirty="0"/>
          </a:p>
        </p:txBody>
      </p:sp>
      <p:pic>
        <p:nvPicPr>
          <p:cNvPr id="6146" name="Picture 2"/>
          <p:cNvPicPr>
            <a:picLocks noGrp="1" noChangeAspect="1" noChangeArrowheads="1"/>
          </p:cNvPicPr>
          <p:nvPr>
            <p:ph idx="1"/>
          </p:nvPr>
        </p:nvPicPr>
        <p:blipFill>
          <a:blip r:embed="rId2"/>
          <a:srcRect/>
          <a:stretch>
            <a:fillRect/>
          </a:stretch>
        </p:blipFill>
        <p:spPr bwMode="auto">
          <a:xfrm>
            <a:off x="838200" y="1524000"/>
            <a:ext cx="7467599" cy="4966538"/>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buNone/>
            </a:pPr>
            <a:r>
              <a:rPr lang="en-US" dirty="0" smtClean="0"/>
              <a:t>The </a:t>
            </a:r>
            <a:r>
              <a:rPr lang="en-US" dirty="0" smtClean="0"/>
              <a:t>analysis reveals significant differences in calories across companies, with fat being a major contributor. Some menu items also stand out as high-calorie </a:t>
            </a:r>
            <a:r>
              <a:rPr lang="en-US" dirty="0" smtClean="0"/>
              <a:t>or high-sodium </a:t>
            </a:r>
            <a:r>
              <a:rPr lang="en-US" dirty="0" smtClean="0"/>
              <a:t>outliers. These insights can guide both businesses and consumers in making healthier choices.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8000" dirty="0" smtClean="0"/>
              <a:t>T</a:t>
            </a:r>
            <a:r>
              <a:rPr lang="en-US" sz="8000" dirty="0" smtClean="0"/>
              <a:t>hank You </a:t>
            </a:r>
          </a:p>
          <a:p>
            <a:pPr>
              <a:buNone/>
            </a:pPr>
            <a:endParaRPr lang="en-US" sz="8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The project involves analyzing the nutritional content of various fast food items from popular chains, focusing on metrics such </a:t>
            </a:r>
            <a:r>
              <a:rPr lang="en-US" dirty="0" smtClean="0"/>
              <a:t>as:</a:t>
            </a:r>
          </a:p>
          <a:p>
            <a:r>
              <a:rPr lang="en-US" dirty="0" smtClean="0"/>
              <a:t>calories</a:t>
            </a:r>
          </a:p>
          <a:p>
            <a:r>
              <a:rPr lang="en-US" dirty="0" smtClean="0"/>
              <a:t>Fats</a:t>
            </a:r>
          </a:p>
          <a:p>
            <a:r>
              <a:rPr lang="en-US" dirty="0" smtClean="0"/>
              <a:t>C</a:t>
            </a:r>
            <a:r>
              <a:rPr lang="en-US" dirty="0" smtClean="0"/>
              <a:t>holesterol</a:t>
            </a:r>
          </a:p>
          <a:p>
            <a:r>
              <a:rPr lang="en-US" dirty="0" smtClean="0"/>
              <a:t> sodium </a:t>
            </a:r>
            <a:r>
              <a:rPr lang="en-US" dirty="0" smtClean="0"/>
              <a:t>and more.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COMPANIES</a:t>
            </a:r>
            <a:endParaRPr lang="en-US" dirty="0"/>
          </a:p>
        </p:txBody>
      </p:sp>
      <p:sp>
        <p:nvSpPr>
          <p:cNvPr id="3" name="Content Placeholder 2"/>
          <p:cNvSpPr>
            <a:spLocks noGrp="1"/>
          </p:cNvSpPr>
          <p:nvPr>
            <p:ph idx="1"/>
          </p:nvPr>
        </p:nvSpPr>
        <p:spPr/>
        <p:txBody>
          <a:bodyPr>
            <a:noAutofit/>
          </a:bodyPr>
          <a:lstStyle/>
          <a:p>
            <a:r>
              <a:rPr lang="en-US" sz="2400" b="1" dirty="0" smtClean="0">
                <a:solidFill>
                  <a:schemeClr val="bg1"/>
                </a:solidFill>
              </a:rPr>
              <a:t>McDonald’s</a:t>
            </a:r>
            <a:r>
              <a:rPr lang="en-US" sz="2400" dirty="0" smtClean="0"/>
              <a:t>: Offers a wide range of high-calorie </a:t>
            </a:r>
            <a:r>
              <a:rPr lang="en-US" sz="2400" dirty="0" smtClean="0"/>
              <a:t>menu </a:t>
            </a:r>
            <a:r>
              <a:rPr lang="en-US" sz="2400" dirty="0" smtClean="0"/>
              <a:t>items</a:t>
            </a:r>
            <a:r>
              <a:rPr lang="en-US" sz="2400" dirty="0" smtClean="0"/>
              <a:t>.</a:t>
            </a:r>
          </a:p>
          <a:p>
            <a:r>
              <a:rPr lang="en-US" sz="2400" b="1" dirty="0" smtClean="0">
                <a:solidFill>
                  <a:schemeClr val="bg1"/>
                </a:solidFill>
              </a:rPr>
              <a:t>Burger King</a:t>
            </a:r>
            <a:r>
              <a:rPr lang="en-US" sz="2400" dirty="0" smtClean="0"/>
              <a:t>: Known for calorie-dense options, similar to McDonald’s</a:t>
            </a:r>
            <a:r>
              <a:rPr lang="en-US" sz="2400" dirty="0" smtClean="0"/>
              <a:t>.</a:t>
            </a:r>
          </a:p>
          <a:p>
            <a:r>
              <a:rPr lang="en-US" sz="2400" b="1" dirty="0" smtClean="0">
                <a:solidFill>
                  <a:schemeClr val="bg1"/>
                </a:solidFill>
              </a:rPr>
              <a:t>Subway</a:t>
            </a:r>
            <a:r>
              <a:rPr lang="en-US" sz="2400" dirty="0" smtClean="0"/>
              <a:t>: Often provides lower-calorie, healthier alternatives</a:t>
            </a:r>
            <a:r>
              <a:rPr lang="en-US" sz="2400" dirty="0" smtClean="0"/>
              <a:t>.</a:t>
            </a:r>
          </a:p>
          <a:p>
            <a:r>
              <a:rPr lang="en-US" sz="2400" b="1" dirty="0" smtClean="0">
                <a:solidFill>
                  <a:schemeClr val="bg1"/>
                </a:solidFill>
              </a:rPr>
              <a:t>Wendy’s</a:t>
            </a:r>
            <a:r>
              <a:rPr lang="en-US" sz="2400" dirty="0" smtClean="0"/>
              <a:t>: Features a variety of menu options, with moderate to high calories</a:t>
            </a:r>
            <a:r>
              <a:rPr lang="en-US" sz="2400" dirty="0" smtClean="0"/>
              <a:t>.</a:t>
            </a:r>
          </a:p>
          <a:p>
            <a:r>
              <a:rPr lang="en-US" sz="2400" b="1" dirty="0" smtClean="0">
                <a:solidFill>
                  <a:schemeClr val="bg1"/>
                </a:solidFill>
              </a:rPr>
              <a:t>Chick-</a:t>
            </a:r>
            <a:r>
              <a:rPr lang="en-US" sz="2400" b="1" dirty="0" err="1" smtClean="0">
                <a:solidFill>
                  <a:schemeClr val="bg1"/>
                </a:solidFill>
              </a:rPr>
              <a:t>fil</a:t>
            </a:r>
            <a:r>
              <a:rPr lang="en-US" sz="2400" b="1" dirty="0" smtClean="0">
                <a:solidFill>
                  <a:schemeClr val="bg1"/>
                </a:solidFill>
              </a:rPr>
              <a:t>-A</a:t>
            </a:r>
            <a:r>
              <a:rPr lang="en-US" sz="2400" dirty="0" smtClean="0"/>
              <a:t>: Offers relatively healthier options, but some high-calorie items</a:t>
            </a:r>
            <a:r>
              <a:rPr lang="en-US" sz="2400" dirty="0" smtClean="0"/>
              <a:t>.</a:t>
            </a:r>
          </a:p>
          <a:p>
            <a:r>
              <a:rPr lang="en-US" sz="2400" b="1" dirty="0" smtClean="0">
                <a:solidFill>
                  <a:schemeClr val="bg1"/>
                </a:solidFill>
              </a:rPr>
              <a:t>Taco Bell</a:t>
            </a:r>
            <a:r>
              <a:rPr lang="en-US" sz="2400" dirty="0" smtClean="0"/>
              <a:t>: Menu includes both low-calorie and higher-calorie items depending on the meal choice.</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dirty="0" smtClean="0"/>
              <a:t>"How can we use the company distribution to add more variety to our menu?“</a:t>
            </a:r>
          </a:p>
          <a:p>
            <a:endParaRPr lang="en-US" dirty="0" smtClean="0"/>
          </a:p>
          <a:p>
            <a:pPr>
              <a:buNone/>
            </a:pPr>
            <a:endParaRPr lang="en-US" dirty="0" smtClean="0"/>
          </a:p>
          <a:p>
            <a:r>
              <a:rPr lang="en-US" dirty="0" smtClean="0"/>
              <a:t>By looking at how items are spread across companies, we can find chances to add more variety by offering items from companies that have fewer options on the menu.</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COMPANY AND DISTRIBUTION</a:t>
            </a:r>
            <a:endParaRPr lang="en-US" dirty="0"/>
          </a:p>
        </p:txBody>
      </p:sp>
      <p:pic>
        <p:nvPicPr>
          <p:cNvPr id="1027" name="Picture 3"/>
          <p:cNvPicPr>
            <a:picLocks noGrp="1" noChangeAspect="1" noChangeArrowheads="1"/>
          </p:cNvPicPr>
          <p:nvPr>
            <p:ph idx="1"/>
          </p:nvPr>
        </p:nvPicPr>
        <p:blipFill>
          <a:blip r:embed="rId2"/>
          <a:srcRect/>
          <a:stretch>
            <a:fillRect/>
          </a:stretch>
        </p:blipFill>
        <p:spPr bwMode="auto">
          <a:xfrm>
            <a:off x="533401" y="2008702"/>
            <a:ext cx="8199734" cy="3858698"/>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"How can we leverage the popularity of the top 5 items to drive healthier menu choices?“</a:t>
            </a:r>
          </a:p>
          <a:p>
            <a:r>
              <a:rPr lang="en-US" dirty="0" smtClean="0"/>
              <a:t> </a:t>
            </a:r>
          </a:p>
          <a:p>
            <a:endParaRPr lang="en-US" dirty="0" smtClean="0"/>
          </a:p>
          <a:p>
            <a:r>
              <a:rPr lang="en-US" dirty="0" smtClean="0"/>
              <a:t>By analyzing the top 5 most popular items, we can explore healthier versions of these dishes or introduce similar items with better nutritional value, helping to maintain customer satisfaction while promoting healthier options.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5 ITEMS</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609600" y="1932781"/>
            <a:ext cx="7772400" cy="4675962"/>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 "How can we improve the highest-calorie item on our menu to make it healthier?“</a:t>
            </a:r>
          </a:p>
          <a:p>
            <a:endParaRPr lang="en-US" dirty="0" smtClean="0"/>
          </a:p>
          <a:p>
            <a:endParaRPr lang="en-US" dirty="0" smtClean="0"/>
          </a:p>
          <a:p>
            <a:r>
              <a:rPr lang="en-US" dirty="0" smtClean="0"/>
              <a:t>By analyzing the highest-calorie item, we can explore ways to lower its calorie content, such as adjusting portion sizes or modifying ingredients, while keeping the dish appealing to customers. This will help improve the overall health profile of our menu.</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HIGHEST CALORIE ITEM</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524000" y="1828800"/>
            <a:ext cx="6553200" cy="4611175"/>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1343</TotalTime>
  <Words>451</Words>
  <Application>Microsoft Office PowerPoint</Application>
  <PresentationFormat>On-screen Show (4:3)</PresentationFormat>
  <Paragraphs>43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Foundry</vt:lpstr>
      <vt:lpstr>Fast Food Nutritional Analysis</vt:lpstr>
      <vt:lpstr>OVERVIEW</vt:lpstr>
      <vt:lpstr>COMPANIES</vt:lpstr>
      <vt:lpstr>Slide 4</vt:lpstr>
      <vt:lpstr>COMPANY AND DISTRIBUTION</vt:lpstr>
      <vt:lpstr>Slide 6</vt:lpstr>
      <vt:lpstr>TOP 5 ITEMS</vt:lpstr>
      <vt:lpstr>Slide 8</vt:lpstr>
      <vt:lpstr>HIGHEST CALORIE ITEM</vt:lpstr>
      <vt:lpstr> "How can we address the top 5 highest-calorie items to make our menu healthier?“ </vt:lpstr>
      <vt:lpstr>TOP 5 HIGHEST CALORIE</vt:lpstr>
      <vt:lpstr>"How can we use the top 5 highest-sugar items to improve our menu's health offerings?“</vt:lpstr>
      <vt:lpstr>TOP 5 SUGAR ITEM</vt:lpstr>
      <vt:lpstr>Which companies has the highest calories?</vt:lpstr>
      <vt:lpstr>Conclusion:</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 Food Nutritional Analysis</dc:title>
  <dc:creator>HP</dc:creator>
  <cp:lastModifiedBy>HP</cp:lastModifiedBy>
  <cp:revision>30</cp:revision>
  <dcterms:created xsi:type="dcterms:W3CDTF">2024-09-22T07:35:42Z</dcterms:created>
  <dcterms:modified xsi:type="dcterms:W3CDTF">2024-09-23T05:59:40Z</dcterms:modified>
</cp:coreProperties>
</file>