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16083-40B0-4281-809E-B3F12D16F1E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02A3B-26BD-434D-8431-406DA8521D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02A3B-26BD-434D-8431-406DA8521D7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9A367C4-619F-49E1-8388-938B77554F3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5F95A1B-D6F4-4891-8F08-52892DE434F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6480048" cy="2301240"/>
          </a:xfrm>
        </p:spPr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healthcare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6480048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By MOHIT KUMAR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46"/>
            <a:ext cx="9143999" cy="691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5915"/>
            <a:ext cx="9304773" cy="689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6"/>
            <a:ext cx="9144000" cy="684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848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Conclusion</a:t>
            </a:r>
            <a:endParaRPr lang="en-US" b="1" dirty="0" smtClean="0"/>
          </a:p>
          <a:p>
            <a:r>
              <a:rPr lang="en-US" sz="2800" b="1" dirty="0" smtClean="0">
                <a:solidFill>
                  <a:schemeClr val="bg1"/>
                </a:solidFill>
              </a:rPr>
              <a:t>Supports Strategic Budgeting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sz="2800" dirty="0" smtClean="0"/>
              <a:t> Identifies cost drivers by age and medical condition.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chemeClr val="bg1"/>
                </a:solidFill>
              </a:rPr>
              <a:t>Guides Resource Allocation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en-US" sz="2800" dirty="0" smtClean="0"/>
              <a:t>Highlights demand for emergency vs. elective care.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chemeClr val="bg1"/>
                </a:solidFill>
              </a:rPr>
              <a:t>Enables Targeted Planning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en-US" sz="2800" dirty="0" smtClean="0"/>
              <a:t>Insights help in planning age-specific and condition-specific healthcare strategies.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133600"/>
            <a:ext cx="4648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</a:rPr>
              <a:t>THANK  YOU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8392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dataset contains 55,500 rows and 15 columns: Here are the main columns that might be useful for analysis: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Age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/>
              <a:t>Patient's age.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Gender</a:t>
            </a:r>
            <a:r>
              <a:rPr lang="en-US" sz="2400" dirty="0" smtClean="0"/>
              <a:t>: Gender of the patient.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Blood Type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/>
              <a:t>Patient's blood type.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Medical Condition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/>
              <a:t>Primary health issue.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Billing Amount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/>
              <a:t>Medical billing amount.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Admission Type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/>
              <a:t>Whether the admission was urgent, elective, or emergency.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Test Results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/>
              <a:t>Medical test outcomes (e.g., Normal, Abnormal).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0"/>
            <a:ext cx="9448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93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1"/>
            <a:ext cx="9144000" cy="700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655"/>
            <a:ext cx="9144000" cy="696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5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6"/>
            <a:ext cx="9144000" cy="683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ch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119</TotalTime>
  <Words>130</Words>
  <Application>Microsoft Office PowerPoint</Application>
  <PresentationFormat>On-screen Show (4:3)</PresentationFormat>
  <Paragraphs>19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healthcare dataset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dataset</dc:title>
  <dc:creator>HP</dc:creator>
  <cp:lastModifiedBy>HP</cp:lastModifiedBy>
  <cp:revision>5</cp:revision>
  <dcterms:created xsi:type="dcterms:W3CDTF">2024-11-10T15:01:25Z</dcterms:created>
  <dcterms:modified xsi:type="dcterms:W3CDTF">2024-11-10T17:01:14Z</dcterms:modified>
</cp:coreProperties>
</file>