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774DAC-34B8-5047-A156-544432F06ADE}"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7F81C-D632-404D-8DAF-003B6B55171B}" type="slidenum">
              <a:rPr lang="en-US" smtClean="0"/>
              <a:t>‹#›</a:t>
            </a:fld>
            <a:endParaRPr lang="en-US"/>
          </a:p>
        </p:txBody>
      </p:sp>
    </p:spTree>
    <p:extLst>
      <p:ext uri="{BB962C8B-B14F-4D97-AF65-F5344CB8AC3E}">
        <p14:creationId xmlns:p14="http://schemas.microsoft.com/office/powerpoint/2010/main" val="93732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74DAC-34B8-5047-A156-544432F06ADE}"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7F81C-D632-404D-8DAF-003B6B55171B}" type="slidenum">
              <a:rPr lang="en-US" smtClean="0"/>
              <a:t>‹#›</a:t>
            </a:fld>
            <a:endParaRPr lang="en-US"/>
          </a:p>
        </p:txBody>
      </p:sp>
    </p:spTree>
    <p:extLst>
      <p:ext uri="{BB962C8B-B14F-4D97-AF65-F5344CB8AC3E}">
        <p14:creationId xmlns:p14="http://schemas.microsoft.com/office/powerpoint/2010/main" val="128687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74DAC-34B8-5047-A156-544432F06ADE}"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7F81C-D632-404D-8DAF-003B6B55171B}" type="slidenum">
              <a:rPr lang="en-US" smtClean="0"/>
              <a:t>‹#›</a:t>
            </a:fld>
            <a:endParaRPr lang="en-US"/>
          </a:p>
        </p:txBody>
      </p:sp>
    </p:spTree>
    <p:extLst>
      <p:ext uri="{BB962C8B-B14F-4D97-AF65-F5344CB8AC3E}">
        <p14:creationId xmlns:p14="http://schemas.microsoft.com/office/powerpoint/2010/main" val="1282367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74DAC-34B8-5047-A156-544432F06ADE}"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7F81C-D632-404D-8DAF-003B6B55171B}" type="slidenum">
              <a:rPr lang="en-US" smtClean="0"/>
              <a:t>‹#›</a:t>
            </a:fld>
            <a:endParaRPr lang="en-US"/>
          </a:p>
        </p:txBody>
      </p:sp>
    </p:spTree>
    <p:extLst>
      <p:ext uri="{BB962C8B-B14F-4D97-AF65-F5344CB8AC3E}">
        <p14:creationId xmlns:p14="http://schemas.microsoft.com/office/powerpoint/2010/main" val="177238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774DAC-34B8-5047-A156-544432F06ADE}"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97F81C-D632-404D-8DAF-003B6B55171B}" type="slidenum">
              <a:rPr lang="en-US" smtClean="0"/>
              <a:t>‹#›</a:t>
            </a:fld>
            <a:endParaRPr lang="en-US"/>
          </a:p>
        </p:txBody>
      </p:sp>
    </p:spTree>
    <p:extLst>
      <p:ext uri="{BB962C8B-B14F-4D97-AF65-F5344CB8AC3E}">
        <p14:creationId xmlns:p14="http://schemas.microsoft.com/office/powerpoint/2010/main" val="765851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774DAC-34B8-5047-A156-544432F06ADE}"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7F81C-D632-404D-8DAF-003B6B55171B}" type="slidenum">
              <a:rPr lang="en-US" smtClean="0"/>
              <a:t>‹#›</a:t>
            </a:fld>
            <a:endParaRPr lang="en-US"/>
          </a:p>
        </p:txBody>
      </p:sp>
    </p:spTree>
    <p:extLst>
      <p:ext uri="{BB962C8B-B14F-4D97-AF65-F5344CB8AC3E}">
        <p14:creationId xmlns:p14="http://schemas.microsoft.com/office/powerpoint/2010/main" val="1798344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774DAC-34B8-5047-A156-544432F06ADE}" type="datetimeFigureOut">
              <a:rPr lang="en-US" smtClean="0"/>
              <a:t>12/8/17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97F81C-D632-404D-8DAF-003B6B55171B}" type="slidenum">
              <a:rPr lang="en-US" smtClean="0"/>
              <a:t>‹#›</a:t>
            </a:fld>
            <a:endParaRPr lang="en-US"/>
          </a:p>
        </p:txBody>
      </p:sp>
    </p:spTree>
    <p:extLst>
      <p:ext uri="{BB962C8B-B14F-4D97-AF65-F5344CB8AC3E}">
        <p14:creationId xmlns:p14="http://schemas.microsoft.com/office/powerpoint/2010/main" val="109501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774DAC-34B8-5047-A156-544432F06ADE}" type="datetimeFigureOut">
              <a:rPr lang="en-US" smtClean="0"/>
              <a:t>12/8/17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97F81C-D632-404D-8DAF-003B6B55171B}" type="slidenum">
              <a:rPr lang="en-US" smtClean="0"/>
              <a:t>‹#›</a:t>
            </a:fld>
            <a:endParaRPr lang="en-US"/>
          </a:p>
        </p:txBody>
      </p:sp>
    </p:spTree>
    <p:extLst>
      <p:ext uri="{BB962C8B-B14F-4D97-AF65-F5344CB8AC3E}">
        <p14:creationId xmlns:p14="http://schemas.microsoft.com/office/powerpoint/2010/main" val="208645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74DAC-34B8-5047-A156-544432F06ADE}" type="datetimeFigureOut">
              <a:rPr lang="en-US" smtClean="0"/>
              <a:t>12/8/17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97F81C-D632-404D-8DAF-003B6B55171B}" type="slidenum">
              <a:rPr lang="en-US" smtClean="0"/>
              <a:t>‹#›</a:t>
            </a:fld>
            <a:endParaRPr lang="en-US"/>
          </a:p>
        </p:txBody>
      </p:sp>
    </p:spTree>
    <p:extLst>
      <p:ext uri="{BB962C8B-B14F-4D97-AF65-F5344CB8AC3E}">
        <p14:creationId xmlns:p14="http://schemas.microsoft.com/office/powerpoint/2010/main" val="802696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74DAC-34B8-5047-A156-544432F06ADE}"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7F81C-D632-404D-8DAF-003B6B55171B}" type="slidenum">
              <a:rPr lang="en-US" smtClean="0"/>
              <a:t>‹#›</a:t>
            </a:fld>
            <a:endParaRPr lang="en-US"/>
          </a:p>
        </p:txBody>
      </p:sp>
    </p:spTree>
    <p:extLst>
      <p:ext uri="{BB962C8B-B14F-4D97-AF65-F5344CB8AC3E}">
        <p14:creationId xmlns:p14="http://schemas.microsoft.com/office/powerpoint/2010/main" val="42883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74DAC-34B8-5047-A156-544432F06ADE}"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97F81C-D632-404D-8DAF-003B6B55171B}" type="slidenum">
              <a:rPr lang="en-US" smtClean="0"/>
              <a:t>‹#›</a:t>
            </a:fld>
            <a:endParaRPr lang="en-US"/>
          </a:p>
        </p:txBody>
      </p:sp>
    </p:spTree>
    <p:extLst>
      <p:ext uri="{BB962C8B-B14F-4D97-AF65-F5344CB8AC3E}">
        <p14:creationId xmlns:p14="http://schemas.microsoft.com/office/powerpoint/2010/main" val="3952789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74DAC-34B8-5047-A156-544432F06ADE}" type="datetimeFigureOut">
              <a:rPr lang="en-US" smtClean="0"/>
              <a:t>12/8/17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7F81C-D632-404D-8DAF-003B6B55171B}" type="slidenum">
              <a:rPr lang="en-US" smtClean="0"/>
              <a:t>‹#›</a:t>
            </a:fld>
            <a:endParaRPr lang="en-US"/>
          </a:p>
        </p:txBody>
      </p:sp>
    </p:spTree>
    <p:extLst>
      <p:ext uri="{BB962C8B-B14F-4D97-AF65-F5344CB8AC3E}">
        <p14:creationId xmlns:p14="http://schemas.microsoft.com/office/powerpoint/2010/main" val="1322380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92150"/>
          </a:xfrm>
        </p:spPr>
        <p:txBody>
          <a:bodyPr>
            <a:normAutofit/>
          </a:bodyPr>
          <a:lstStyle/>
          <a:p>
            <a:r>
              <a:rPr lang="en-US" sz="3600" b="1" dirty="0"/>
              <a:t>PROFESSIONAL PROJECT (COM3001)</a:t>
            </a:r>
          </a:p>
        </p:txBody>
      </p:sp>
      <p:sp>
        <p:nvSpPr>
          <p:cNvPr id="3" name="Subtitle 2"/>
          <p:cNvSpPr>
            <a:spLocks noGrp="1"/>
          </p:cNvSpPr>
          <p:nvPr>
            <p:ph type="subTitle" idx="1"/>
          </p:nvPr>
        </p:nvSpPr>
        <p:spPr>
          <a:xfrm>
            <a:off x="1381125" y="2516188"/>
            <a:ext cx="9144000" cy="1655762"/>
          </a:xfrm>
        </p:spPr>
        <p:txBody>
          <a:bodyPr>
            <a:normAutofit/>
          </a:bodyPr>
          <a:lstStyle/>
          <a:p>
            <a:r>
              <a:rPr lang="en-US" sz="3600" dirty="0" smtClean="0"/>
              <a:t>Comparing Machine Learning Algorithm With Deep Learning Algorithm For Object Detection and Recognition</a:t>
            </a:r>
            <a:endParaRPr lang="en-US" sz="3600" dirty="0"/>
          </a:p>
        </p:txBody>
      </p:sp>
      <p:sp>
        <p:nvSpPr>
          <p:cNvPr id="4" name="TextBox 3"/>
          <p:cNvSpPr txBox="1"/>
          <p:nvPr/>
        </p:nvSpPr>
        <p:spPr>
          <a:xfrm>
            <a:off x="8853487" y="4873625"/>
            <a:ext cx="4086225" cy="830997"/>
          </a:xfrm>
          <a:prstGeom prst="rect">
            <a:avLst/>
          </a:prstGeom>
          <a:noFill/>
        </p:spPr>
        <p:txBody>
          <a:bodyPr wrap="square" rtlCol="0">
            <a:spAutoFit/>
          </a:bodyPr>
          <a:lstStyle/>
          <a:p>
            <a:r>
              <a:rPr lang="en-US" sz="2400" dirty="0" smtClean="0"/>
              <a:t>Name: Mohit Nihalani</a:t>
            </a:r>
          </a:p>
          <a:p>
            <a:r>
              <a:rPr lang="en-US" sz="2400" dirty="0" smtClean="0"/>
              <a:t>Supervisor: Yaochu Jin</a:t>
            </a:r>
            <a:endParaRPr lang="en-US" sz="2400" dirty="0"/>
          </a:p>
        </p:txBody>
      </p:sp>
    </p:spTree>
    <p:extLst>
      <p:ext uri="{BB962C8B-B14F-4D97-AF65-F5344CB8AC3E}">
        <p14:creationId xmlns:p14="http://schemas.microsoft.com/office/powerpoint/2010/main" val="610355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AIM</a:t>
            </a:r>
            <a:endParaRPr lang="en-US" b="1" dirty="0"/>
          </a:p>
        </p:txBody>
      </p:sp>
      <p:sp>
        <p:nvSpPr>
          <p:cNvPr id="3" name="Content Placeholder 2"/>
          <p:cNvSpPr>
            <a:spLocks noGrp="1"/>
          </p:cNvSpPr>
          <p:nvPr>
            <p:ph idx="1"/>
          </p:nvPr>
        </p:nvSpPr>
        <p:spPr/>
        <p:txBody>
          <a:bodyPr/>
          <a:lstStyle/>
          <a:p>
            <a:r>
              <a:rPr lang="en-US" dirty="0" smtClean="0"/>
              <a:t>Main aim of the project is to compare two models for Object recognition and detection on different aspects.</a:t>
            </a:r>
          </a:p>
          <a:p>
            <a:r>
              <a:rPr lang="en-US" dirty="0" smtClean="0"/>
              <a:t>One model is chosen from Machine Learning Algorithm (SVM) and one is chosen from Deep Learning Algorithm(CNN).</a:t>
            </a:r>
          </a:p>
          <a:p>
            <a:r>
              <a:rPr lang="en-US" dirty="0" smtClean="0"/>
              <a:t>Comparing efficiency of these Algorithms based on different dataset sizes.</a:t>
            </a:r>
          </a:p>
          <a:p>
            <a:r>
              <a:rPr lang="en-US" dirty="0" smtClean="0"/>
              <a:t>Experimenting with CNN by changing layers and using different version of CNN like R-CNN, Faster R-CNN.</a:t>
            </a:r>
          </a:p>
          <a:p>
            <a:r>
              <a:rPr lang="en-US" dirty="0" smtClean="0"/>
              <a:t>Implement CNN network.</a:t>
            </a:r>
            <a:endParaRPr lang="en-US" dirty="0"/>
          </a:p>
        </p:txBody>
      </p:sp>
    </p:spTree>
    <p:extLst>
      <p:ext uri="{BB962C8B-B14F-4D97-AF65-F5344CB8AC3E}">
        <p14:creationId xmlns:p14="http://schemas.microsoft.com/office/powerpoint/2010/main" val="1700993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Stages</a:t>
            </a:r>
            <a:endParaRPr lang="en-US" b="1" dirty="0"/>
          </a:p>
        </p:txBody>
      </p:sp>
      <p:sp>
        <p:nvSpPr>
          <p:cNvPr id="3" name="Content Placeholder 2"/>
          <p:cNvSpPr>
            <a:spLocks noGrp="1"/>
          </p:cNvSpPr>
          <p:nvPr>
            <p:ph idx="1"/>
          </p:nvPr>
        </p:nvSpPr>
        <p:spPr/>
        <p:txBody>
          <a:bodyPr>
            <a:normAutofit/>
          </a:bodyPr>
          <a:lstStyle/>
          <a:p>
            <a:r>
              <a:rPr lang="en-US" sz="2400" dirty="0" smtClean="0"/>
              <a:t>Stage 1: Doing research on different machine and deep learning algorithms and selecting two methods to compare. (Completed)</a:t>
            </a:r>
          </a:p>
          <a:p>
            <a:r>
              <a:rPr lang="en-US" sz="2400" dirty="0" smtClean="0"/>
              <a:t>Stage2: Research on SVM and CNN. (Started)</a:t>
            </a:r>
          </a:p>
          <a:p>
            <a:r>
              <a:rPr lang="en-US" sz="2400" dirty="0" smtClean="0"/>
              <a:t>Stage3: Using trained models of both SVM and CNN to test the dataset. (Started)</a:t>
            </a:r>
          </a:p>
          <a:p>
            <a:r>
              <a:rPr lang="en-US" sz="2400" dirty="0" smtClean="0"/>
              <a:t>Stage4: Research on R-CNN and Fast R-CNN. (Started)</a:t>
            </a:r>
          </a:p>
          <a:p>
            <a:r>
              <a:rPr lang="en-US" sz="2400" dirty="0" smtClean="0"/>
              <a:t>Stage5: Comparing different  types of CNN with each other.</a:t>
            </a:r>
          </a:p>
          <a:p>
            <a:r>
              <a:rPr lang="en-US" sz="2400" dirty="0" smtClean="0"/>
              <a:t>Stage6: Implement own CNN model and SVM model.</a:t>
            </a:r>
          </a:p>
          <a:p>
            <a:r>
              <a:rPr lang="en-US" sz="2400" dirty="0" smtClean="0"/>
              <a:t>Stage7: Experimenting with both the models by changing appropriate parameters and compare the efficiency of their results on different situation.</a:t>
            </a:r>
            <a:endParaRPr lang="en-US" sz="2400" dirty="0"/>
          </a:p>
        </p:txBody>
      </p:sp>
    </p:spTree>
    <p:extLst>
      <p:ext uri="{BB962C8B-B14F-4D97-AF65-F5344CB8AC3E}">
        <p14:creationId xmlns:p14="http://schemas.microsoft.com/office/powerpoint/2010/main" val="1738278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Who Would I achieve?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 have started to collect more information about both these models like who they work and what are the steps in implementing it and who they are designed.</a:t>
            </a:r>
          </a:p>
          <a:p>
            <a:r>
              <a:rPr lang="en-US" dirty="0" smtClean="0"/>
              <a:t>I am learning about all the steps involved in these models what are the role of each step in program like what are the role of each layer in CNN or who parameters of HOG feature extractor makes a difference in efficiency of SVM.</a:t>
            </a:r>
          </a:p>
          <a:p>
            <a:r>
              <a:rPr lang="en-US" dirty="0" smtClean="0"/>
              <a:t>I have started learning </a:t>
            </a:r>
            <a:r>
              <a:rPr lang="en-US" dirty="0" err="1" smtClean="0"/>
              <a:t>TensorFlow</a:t>
            </a:r>
            <a:r>
              <a:rPr lang="en-US" dirty="0" smtClean="0"/>
              <a:t> through which I will be implementing my own model.</a:t>
            </a:r>
          </a:p>
          <a:p>
            <a:r>
              <a:rPr lang="en-US" dirty="0" smtClean="0"/>
              <a:t>I have used some pre trained models with my dataset to check efficiency of both the models and compare them.</a:t>
            </a:r>
          </a:p>
          <a:p>
            <a:r>
              <a:rPr lang="en-US" dirty="0" smtClean="0"/>
              <a:t>I am researching on different types of CNN like R-CNN, and Fast R-CNN and collecting more and more information.</a:t>
            </a:r>
          </a:p>
        </p:txBody>
      </p:sp>
    </p:spTree>
    <p:extLst>
      <p:ext uri="{BB962C8B-B14F-4D97-AF65-F5344CB8AC3E}">
        <p14:creationId xmlns:p14="http://schemas.microsoft.com/office/powerpoint/2010/main" val="575128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738" y="2636837"/>
            <a:ext cx="10515600" cy="132556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038128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344</Words>
  <Application>Microsoft Macintosh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PROFESSIONAL PROJECT (COM3001)</vt:lpstr>
      <vt:lpstr>AIM</vt:lpstr>
      <vt:lpstr>Stages</vt:lpstr>
      <vt:lpstr>Who Would I achieve?</vt:lpstr>
      <vt:lpstr>THANK YOU</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PROJECT (COM3001)</dc:title>
  <dc:creator>Nihalani M Mr (UG - Computer Science)</dc:creator>
  <cp:lastModifiedBy>Nihalani M Mr (UG - Computer Science)</cp:lastModifiedBy>
  <cp:revision>13</cp:revision>
  <dcterms:created xsi:type="dcterms:W3CDTF">2017-12-08T00:12:07Z</dcterms:created>
  <dcterms:modified xsi:type="dcterms:W3CDTF">2017-12-08T13:26:05Z</dcterms:modified>
</cp:coreProperties>
</file>