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docker project\term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docker project\d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docker project\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docker project\d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Desktop\docker project\d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Desktop\docker project\d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ell\Desktop\docker project\d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Desktop\docker project\phpadmi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38100"/>
            <a:ext cx="9143999" cy="693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ll\Desktop\docker project\phpadmi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38100"/>
            <a:ext cx="9143999" cy="693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1</cp:revision>
  <dcterms:created xsi:type="dcterms:W3CDTF">2006-08-16T00:00:00Z</dcterms:created>
  <dcterms:modified xsi:type="dcterms:W3CDTF">2020-04-28T09:37:54Z</dcterms:modified>
</cp:coreProperties>
</file>