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Chatbot For Revenue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Attri Mohit B.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89C2C-1141-411F-EBEE-B9C3FA59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44" y="0"/>
            <a:ext cx="4296726" cy="26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Chatbot For Revenue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Attri Mohit B.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89C2C-1141-411F-EBEE-B9C3FA59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05" y="1005840"/>
            <a:ext cx="4296726" cy="26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B1C6CA-061A-9233-2EF9-AE271F86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2400" dirty="0">
                <a:latin typeface="Arial Black" panose="020B0A04020102020204" pitchFamily="34" charset="0"/>
              </a:rPr>
              <a:t>Iora- Integrated Online Revenue Applications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733A1-90B4-F800-A3FB-24827213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92" y="780392"/>
            <a:ext cx="719183" cy="1110484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A5EB13CE-55D7-9AAB-5ED1-668A1C2AE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315" y="2444200"/>
            <a:ext cx="7791062" cy="4124551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4A41-E899-451C-9A70-E6DB4C22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8D3F9-9EDC-699D-BEE8-D31E527689A9}"/>
              </a:ext>
            </a:extLst>
          </p:cNvPr>
          <p:cNvSpPr txBox="1"/>
          <p:nvPr/>
        </p:nvSpPr>
        <p:spPr>
          <a:xfrm>
            <a:off x="895739" y="1028343"/>
            <a:ext cx="114486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revenue department has provided online services to </a:t>
            </a:r>
            <a:r>
              <a:rPr lang="en-US" dirty="0" err="1"/>
              <a:t>citizensthrough</a:t>
            </a:r>
            <a:r>
              <a:rPr lang="en-US" dirty="0"/>
              <a:t> </a:t>
            </a:r>
            <a:r>
              <a:rPr lang="en-US" dirty="0" err="1"/>
              <a:t>iORA</a:t>
            </a:r>
            <a:r>
              <a:rPr lang="en-US" dirty="0"/>
              <a:t>. There are multiple services and with each </a:t>
            </a:r>
            <a:r>
              <a:rPr lang="en-US" dirty="0" err="1"/>
              <a:t>service,there</a:t>
            </a:r>
            <a:r>
              <a:rPr lang="en-US" dirty="0"/>
              <a:t> is an application form to be filled up by the citizen. If a </a:t>
            </a:r>
            <a:r>
              <a:rPr lang="en-US" dirty="0" err="1"/>
              <a:t>citizenhas</a:t>
            </a:r>
            <a:r>
              <a:rPr lang="en-US" dirty="0"/>
              <a:t> an issue with what type of application, he has to submit to get </a:t>
            </a:r>
            <a:r>
              <a:rPr lang="en-US" dirty="0" err="1"/>
              <a:t>afarmer</a:t>
            </a:r>
            <a:r>
              <a:rPr lang="en-US" dirty="0"/>
              <a:t> certificate or encumbrance certificate, a chatbot can </a:t>
            </a:r>
            <a:r>
              <a:rPr lang="en-US" dirty="0" err="1"/>
              <a:t>helphim</a:t>
            </a:r>
            <a:r>
              <a:rPr lang="en-US" dirty="0"/>
              <a:t>/her with proper guidance on how to apply, from where to </a:t>
            </a:r>
            <a:r>
              <a:rPr lang="en-US" dirty="0" err="1"/>
              <a:t>apply,required</a:t>
            </a:r>
            <a:r>
              <a:rPr lang="en-US" dirty="0"/>
              <a:t> documents, required details etc. A chatbot to guide </a:t>
            </a:r>
            <a:r>
              <a:rPr lang="en-US" dirty="0" err="1"/>
              <a:t>citizenfor</a:t>
            </a:r>
            <a:r>
              <a:rPr lang="en-US" dirty="0"/>
              <a:t> various needs regarding revenue matter like various </a:t>
            </a:r>
            <a:r>
              <a:rPr lang="en-US" dirty="0" err="1"/>
              <a:t>onlineservices</a:t>
            </a:r>
            <a:r>
              <a:rPr lang="en-US" dirty="0"/>
              <a:t> of the department, decision making from </a:t>
            </a:r>
            <a:r>
              <a:rPr lang="en-US" dirty="0" err="1"/>
              <a:t>multipleapplications</a:t>
            </a:r>
            <a:r>
              <a:rPr lang="en-US" dirty="0"/>
              <a:t>, collect feedback from citizens. When a chatbot may </a:t>
            </a:r>
            <a:r>
              <a:rPr lang="en-US" dirty="0" err="1"/>
              <a:t>notknow</a:t>
            </a:r>
            <a:r>
              <a:rPr lang="en-US" dirty="0"/>
              <a:t> the answer, it can transfer users to an agent or direct them to </a:t>
            </a:r>
            <a:r>
              <a:rPr lang="en-US" dirty="0" err="1"/>
              <a:t>aself</a:t>
            </a:r>
            <a:r>
              <a:rPr lang="en-US" dirty="0"/>
              <a:t>-service knowledge center</a:t>
            </a:r>
          </a:p>
          <a:p>
            <a:endParaRPr lang="en-US" dirty="0"/>
          </a:p>
          <a:p>
            <a:r>
              <a:rPr lang="en-US" b="1" dirty="0"/>
              <a:t>Users</a:t>
            </a:r>
            <a:r>
              <a:rPr lang="en-US" dirty="0"/>
              <a:t> : Citizen</a:t>
            </a:r>
          </a:p>
          <a:p>
            <a:endParaRPr lang="en-US" dirty="0"/>
          </a:p>
          <a:p>
            <a:r>
              <a:rPr lang="en-US" b="1" dirty="0"/>
              <a:t>Expected Outcomes</a:t>
            </a:r>
            <a:r>
              <a:rPr lang="en-US" dirty="0"/>
              <a:t>: Chatbot to aid the citizens for revenue related matters.</a:t>
            </a:r>
          </a:p>
          <a:p>
            <a:endParaRPr lang="en-US" dirty="0"/>
          </a:p>
          <a:p>
            <a:r>
              <a:rPr lang="en-US" b="1" dirty="0"/>
              <a:t>Impact </a:t>
            </a:r>
            <a:r>
              <a:rPr lang="en-US" dirty="0"/>
              <a:t>: Citizen can easily avail various services with ease and it </a:t>
            </a:r>
            <a:r>
              <a:rPr lang="en-US" dirty="0" err="1"/>
              <a:t>increasestransparency</a:t>
            </a:r>
            <a:r>
              <a:rPr lang="en-US" dirty="0"/>
              <a:t> between government and 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35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8499-BCEF-816B-1E63-73506788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Challenges/Vision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DF68-90F5-22B6-72AA-D7A2CF0B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US" dirty="0"/>
              <a:t>A developer can contribute to the design, development, and maintenance of a website. This can include tasks such as coding the front-end and back-end of the website, implementing features and functionality, debugging and troubleshooting issues, and optimizing the website for performance and accessibility. Additionally, a developer may also be responsible for integrating the website with external systems, such as databases and APIs, and ensuring the website is secure and compliant with industry standards.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51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{E5348C8C-CE4D-445F-8D2D-1934B4860C9B}tf33552983_win32</Template>
  <TotalTime>495</TotalTime>
  <Words>276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Franklin Gothic Book</vt:lpstr>
      <vt:lpstr>Franklin Gothic Demi</vt:lpstr>
      <vt:lpstr>Wingdings 2</vt:lpstr>
      <vt:lpstr>DividendVTI</vt:lpstr>
      <vt:lpstr>Chatbot For Revenue Website</vt:lpstr>
      <vt:lpstr>Chatbot For Revenue Website</vt:lpstr>
      <vt:lpstr>                   Iora- Integrated Online Revenue Applications </vt:lpstr>
      <vt:lpstr>PowerPoint Presentation</vt:lpstr>
      <vt:lpstr> Challenges/Vision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Revenue Website</dc:title>
  <dc:creator>Mohit Attri</dc:creator>
  <cp:lastModifiedBy>Mohit Attri</cp:lastModifiedBy>
  <cp:revision>3</cp:revision>
  <dcterms:created xsi:type="dcterms:W3CDTF">2023-01-19T18:52:20Z</dcterms:created>
  <dcterms:modified xsi:type="dcterms:W3CDTF">2023-01-20T03:11:41Z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