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6e7702bf-85d8-4aa9-ad4f-ea8613887131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reports/6e7702bf-85d8-4aa9-ad4f-ea8613887131/ReportSectionec950c53f9504ae6ed7b?pbi_source=PowerPoin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6e7702bf-85d8-4aa9-ad4f-ea8613887131/ReportSection7514df1e73a8314e58cb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6e7702bf-85d8-4aa9-ad4f-ea8613887131/ReportSection4c26c85bcca638a3dbfc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6e7702bf-85d8-4aa9-ad4f-ea8613887131/ReportSection57abc31bbbca8ec07e4c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reports/6e7702bf-85d8-4aa9-ad4f-ea8613887131/ReportSectioned85b70e5d4d51189b47?pbi_source=PowerPoint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reports/6e7702bf-85d8-4aa9-ad4f-ea8613887131/ReportSection5dee219c7bfa7dafece4?pbi_source=PowerPoin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reports/6e7702bf-85d8-4aa9-ad4f-ea8613887131/ReportSection0b25d1781d066a04da31?pbi_source=PowerPoin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powerbi.com/reports/6e7702bf-85d8-4aa9-ad4f-ea8613887131/ReportSection6f6dd6b681fd2a4ed5e0?pbi_source=PowerPoint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powerbi.com/reports/6e7702bf-85d8-4aa9-ad4f-ea8613887131/ReportSection4eecaa1184ef99ab9003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err="1" smtClean="0">
                <a:solidFill>
                  <a:srgbClr val="F3C910"/>
                </a:solidFill>
              </a:rPr>
              <a:t>ChemCorp</a:t>
            </a:r>
            <a:r>
              <a:rPr lang="en-US" dirty="0">
                <a:solidFill>
                  <a:srgbClr val="F3C910"/>
                </a:solidFill>
              </a:rPr>
              <a:t> </a:t>
            </a:r>
            <a:r>
              <a:rPr lang="en-US" dirty="0" smtClean="0">
                <a:solidFill>
                  <a:srgbClr val="F3C910"/>
                </a:solidFill>
              </a:rPr>
              <a:t>Analysis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5/16/2020 11:19:17 AM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5/16/2020 11:16:14 AM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21792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65269" y="6387737"/>
            <a:ext cx="653142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Insights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05840" y="6152606"/>
            <a:ext cx="995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Paper and Packaging Industry is having largest customer base followed by Biotechnology and Machinery Goods.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36468" y="5969726"/>
            <a:ext cx="1003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Margin Businesses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46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Bansal, Sonal (Cognizant)</cp:lastModifiedBy>
  <cp:revision>3</cp:revision>
  <dcterms:created xsi:type="dcterms:W3CDTF">2016-09-04T11:54:55Z</dcterms:created>
  <dcterms:modified xsi:type="dcterms:W3CDTF">2020-05-16T06:00:41Z</dcterms:modified>
</cp:coreProperties>
</file>