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4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" userId="0fde46f44c0446ea" providerId="LiveId" clId="{639502D9-287C-407C-9EBA-CFD37CE62D89}"/>
    <pc:docChg chg="undo custSel delSld modSld">
      <pc:chgData name="Mohit" userId="0fde46f44c0446ea" providerId="LiveId" clId="{639502D9-287C-407C-9EBA-CFD37CE62D89}" dt="2021-12-13T05:34:50.133" v="353" actId="14100"/>
      <pc:docMkLst>
        <pc:docMk/>
      </pc:docMkLst>
      <pc:sldChg chg="modSp mod">
        <pc:chgData name="Mohit" userId="0fde46f44c0446ea" providerId="LiveId" clId="{639502D9-287C-407C-9EBA-CFD37CE62D89}" dt="2021-11-28T11:20:17.859" v="41" actId="20577"/>
        <pc:sldMkLst>
          <pc:docMk/>
          <pc:sldMk cId="0" sldId="256"/>
        </pc:sldMkLst>
        <pc:spChg chg="mod">
          <ac:chgData name="Mohit" userId="0fde46f44c0446ea" providerId="LiveId" clId="{639502D9-287C-407C-9EBA-CFD37CE62D89}" dt="2021-11-28T11:20:17.859" v="41" actId="20577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Mohit" userId="0fde46f44c0446ea" providerId="LiveId" clId="{639502D9-287C-407C-9EBA-CFD37CE62D89}" dt="2021-11-28T11:20:04.559" v="23" actId="20577"/>
          <ac:spMkLst>
            <pc:docMk/>
            <pc:sldMk cId="0" sldId="256"/>
            <ac:spMk id="135" creationId="{00000000-0000-0000-0000-000000000000}"/>
          </ac:spMkLst>
        </pc:spChg>
      </pc:sldChg>
      <pc:sldChg chg="modSp mod">
        <pc:chgData name="Mohit" userId="0fde46f44c0446ea" providerId="LiveId" clId="{639502D9-287C-407C-9EBA-CFD37CE62D89}" dt="2021-11-28T11:31:41.882" v="317" actId="20577"/>
        <pc:sldMkLst>
          <pc:docMk/>
          <pc:sldMk cId="0" sldId="258"/>
        </pc:sldMkLst>
        <pc:spChg chg="mod">
          <ac:chgData name="Mohit" userId="0fde46f44c0446ea" providerId="LiveId" clId="{639502D9-287C-407C-9EBA-CFD37CE62D89}" dt="2021-11-28T11:31:41.882" v="317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mod">
        <pc:chgData name="Mohit" userId="0fde46f44c0446ea" providerId="LiveId" clId="{639502D9-287C-407C-9EBA-CFD37CE62D89}" dt="2021-11-28T11:28:17.829" v="164"/>
        <pc:sldMkLst>
          <pc:docMk/>
          <pc:sldMk cId="0" sldId="259"/>
        </pc:sldMkLst>
        <pc:spChg chg="mod">
          <ac:chgData name="Mohit" userId="0fde46f44c0446ea" providerId="LiveId" clId="{639502D9-287C-407C-9EBA-CFD37CE62D89}" dt="2021-11-28T11:28:17.829" v="164"/>
          <ac:spMkLst>
            <pc:docMk/>
            <pc:sldMk cId="0" sldId="259"/>
            <ac:spMk id="153" creationId="{00000000-0000-0000-0000-000000000000}"/>
          </ac:spMkLst>
        </pc:spChg>
      </pc:sldChg>
      <pc:sldChg chg="modSp mod">
        <pc:chgData name="Mohit" userId="0fde46f44c0446ea" providerId="LiveId" clId="{639502D9-287C-407C-9EBA-CFD37CE62D89}" dt="2021-11-28T11:23:12.982" v="100" actId="255"/>
        <pc:sldMkLst>
          <pc:docMk/>
          <pc:sldMk cId="0" sldId="260"/>
        </pc:sldMkLst>
        <pc:spChg chg="mod">
          <ac:chgData name="Mohit" userId="0fde46f44c0446ea" providerId="LiveId" clId="{639502D9-287C-407C-9EBA-CFD37CE62D89}" dt="2021-11-28T11:23:12.982" v="100" actId="255"/>
          <ac:spMkLst>
            <pc:docMk/>
            <pc:sldMk cId="0" sldId="260"/>
            <ac:spMk id="159" creationId="{00000000-0000-0000-0000-000000000000}"/>
          </ac:spMkLst>
        </pc:spChg>
      </pc:sldChg>
      <pc:sldChg chg="modSp mod">
        <pc:chgData name="Mohit" userId="0fde46f44c0446ea" providerId="LiveId" clId="{639502D9-287C-407C-9EBA-CFD37CE62D89}" dt="2021-11-28T11:27:45.546" v="161" actId="20577"/>
        <pc:sldMkLst>
          <pc:docMk/>
          <pc:sldMk cId="0" sldId="262"/>
        </pc:sldMkLst>
        <pc:spChg chg="mod">
          <ac:chgData name="Mohit" userId="0fde46f44c0446ea" providerId="LiveId" clId="{639502D9-287C-407C-9EBA-CFD37CE62D89}" dt="2021-11-28T11:27:45.546" v="161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 mod">
        <pc:chgData name="Mohit" userId="0fde46f44c0446ea" providerId="LiveId" clId="{639502D9-287C-407C-9EBA-CFD37CE62D89}" dt="2021-12-13T05:34:50.133" v="353" actId="14100"/>
        <pc:sldMkLst>
          <pc:docMk/>
          <pc:sldMk cId="0" sldId="263"/>
        </pc:sldMkLst>
        <pc:spChg chg="mod">
          <ac:chgData name="Mohit" userId="0fde46f44c0446ea" providerId="LiveId" clId="{639502D9-287C-407C-9EBA-CFD37CE62D89}" dt="2021-11-28T11:24:10.188" v="116" actId="20577"/>
          <ac:spMkLst>
            <pc:docMk/>
            <pc:sldMk cId="0" sldId="263"/>
            <ac:spMk id="175" creationId="{00000000-0000-0000-0000-000000000000}"/>
          </ac:spMkLst>
        </pc:spChg>
        <pc:picChg chg="add del mod">
          <ac:chgData name="Mohit" userId="0fde46f44c0446ea" providerId="LiveId" clId="{639502D9-287C-407C-9EBA-CFD37CE62D89}" dt="2021-12-13T05:31:35.454" v="319" actId="478"/>
          <ac:picMkLst>
            <pc:docMk/>
            <pc:sldMk cId="0" sldId="263"/>
            <ac:picMk id="3" creationId="{254CEDAA-D3A0-4139-A60A-887943AF1ECE}"/>
          </ac:picMkLst>
        </pc:picChg>
        <pc:picChg chg="add mod">
          <ac:chgData name="Mohit" userId="0fde46f44c0446ea" providerId="LiveId" clId="{639502D9-287C-407C-9EBA-CFD37CE62D89}" dt="2021-12-13T05:34:50.133" v="353" actId="14100"/>
          <ac:picMkLst>
            <pc:docMk/>
            <pc:sldMk cId="0" sldId="263"/>
            <ac:picMk id="4" creationId="{209880A6-4690-4535-8A5E-0522A9B33F2C}"/>
          </ac:picMkLst>
        </pc:picChg>
        <pc:picChg chg="del">
          <ac:chgData name="Mohit" userId="0fde46f44c0446ea" providerId="LiveId" clId="{639502D9-287C-407C-9EBA-CFD37CE62D89}" dt="2021-11-28T11:23:29.345" v="101" actId="478"/>
          <ac:picMkLst>
            <pc:docMk/>
            <pc:sldMk cId="0" sldId="263"/>
            <ac:picMk id="176" creationId="{00000000-0000-0000-0000-000000000000}"/>
          </ac:picMkLst>
        </pc:picChg>
      </pc:sldChg>
      <pc:sldChg chg="addSp delSp modSp mod">
        <pc:chgData name="Mohit" userId="0fde46f44c0446ea" providerId="LiveId" clId="{639502D9-287C-407C-9EBA-CFD37CE62D89}" dt="2021-12-13T05:31:54.668" v="324" actId="14100"/>
        <pc:sldMkLst>
          <pc:docMk/>
          <pc:sldMk cId="0" sldId="264"/>
        </pc:sldMkLst>
        <pc:spChg chg="mod">
          <ac:chgData name="Mohit" userId="0fde46f44c0446ea" providerId="LiveId" clId="{639502D9-287C-407C-9EBA-CFD37CE62D89}" dt="2021-11-28T11:24:18.454" v="129" actId="20577"/>
          <ac:spMkLst>
            <pc:docMk/>
            <pc:sldMk cId="0" sldId="264"/>
            <ac:spMk id="181" creationId="{00000000-0000-0000-0000-000000000000}"/>
          </ac:spMkLst>
        </pc:spChg>
        <pc:picChg chg="add del mod">
          <ac:chgData name="Mohit" userId="0fde46f44c0446ea" providerId="LiveId" clId="{639502D9-287C-407C-9EBA-CFD37CE62D89}" dt="2021-12-13T05:29:24.630" v="318" actId="478"/>
          <ac:picMkLst>
            <pc:docMk/>
            <pc:sldMk cId="0" sldId="264"/>
            <ac:picMk id="3" creationId="{832F9C39-D347-493D-A9E3-491FA315F3ED}"/>
          </ac:picMkLst>
        </pc:picChg>
        <pc:picChg chg="add mod">
          <ac:chgData name="Mohit" userId="0fde46f44c0446ea" providerId="LiveId" clId="{639502D9-287C-407C-9EBA-CFD37CE62D89}" dt="2021-12-13T05:31:54.668" v="324" actId="14100"/>
          <ac:picMkLst>
            <pc:docMk/>
            <pc:sldMk cId="0" sldId="264"/>
            <ac:picMk id="4" creationId="{BBBED15C-B077-4FB8-BD27-3687453732F1}"/>
          </ac:picMkLst>
        </pc:picChg>
        <pc:picChg chg="del">
          <ac:chgData name="Mohit" userId="0fde46f44c0446ea" providerId="LiveId" clId="{639502D9-287C-407C-9EBA-CFD37CE62D89}" dt="2021-11-28T11:24:39.176" v="134" actId="478"/>
          <ac:picMkLst>
            <pc:docMk/>
            <pc:sldMk cId="0" sldId="264"/>
            <ac:picMk id="182" creationId="{00000000-0000-0000-0000-000000000000}"/>
          </ac:picMkLst>
        </pc:picChg>
      </pc:sldChg>
      <pc:sldChg chg="addSp delSp modSp mod">
        <pc:chgData name="Mohit" userId="0fde46f44c0446ea" providerId="LiveId" clId="{639502D9-287C-407C-9EBA-CFD37CE62D89}" dt="2021-12-13T05:32:18.221" v="330" actId="14100"/>
        <pc:sldMkLst>
          <pc:docMk/>
          <pc:sldMk cId="0" sldId="265"/>
        </pc:sldMkLst>
        <pc:spChg chg="mod">
          <ac:chgData name="Mohit" userId="0fde46f44c0446ea" providerId="LiveId" clId="{639502D9-287C-407C-9EBA-CFD37CE62D89}" dt="2021-11-28T11:24:25.242" v="131" actId="20577"/>
          <ac:spMkLst>
            <pc:docMk/>
            <pc:sldMk cId="0" sldId="265"/>
            <ac:spMk id="187" creationId="{00000000-0000-0000-0000-000000000000}"/>
          </ac:spMkLst>
        </pc:spChg>
        <pc:picChg chg="add del mod">
          <ac:chgData name="Mohit" userId="0fde46f44c0446ea" providerId="LiveId" clId="{639502D9-287C-407C-9EBA-CFD37CE62D89}" dt="2021-12-13T05:32:07.114" v="327" actId="478"/>
          <ac:picMkLst>
            <pc:docMk/>
            <pc:sldMk cId="0" sldId="265"/>
            <ac:picMk id="3" creationId="{B03BD95F-BD5E-414C-991A-C73C2421235C}"/>
          </ac:picMkLst>
        </pc:picChg>
        <pc:picChg chg="add mod">
          <ac:chgData name="Mohit" userId="0fde46f44c0446ea" providerId="LiveId" clId="{639502D9-287C-407C-9EBA-CFD37CE62D89}" dt="2021-12-13T05:32:18.221" v="330" actId="14100"/>
          <ac:picMkLst>
            <pc:docMk/>
            <pc:sldMk cId="0" sldId="265"/>
            <ac:picMk id="4" creationId="{537CA843-CB1D-4851-8384-A243DC2BF2D3}"/>
          </ac:picMkLst>
        </pc:picChg>
        <pc:picChg chg="del">
          <ac:chgData name="Mohit" userId="0fde46f44c0446ea" providerId="LiveId" clId="{639502D9-287C-407C-9EBA-CFD37CE62D89}" dt="2021-11-28T11:24:41.196" v="135" actId="478"/>
          <ac:picMkLst>
            <pc:docMk/>
            <pc:sldMk cId="0" sldId="265"/>
            <ac:picMk id="188" creationId="{00000000-0000-0000-0000-000000000000}"/>
          </ac:picMkLst>
        </pc:picChg>
      </pc:sldChg>
      <pc:sldChg chg="addSp delSp modSp mod">
        <pc:chgData name="Mohit" userId="0fde46f44c0446ea" providerId="LiveId" clId="{639502D9-287C-407C-9EBA-CFD37CE62D89}" dt="2021-12-13T05:32:28.315" v="334" actId="14100"/>
        <pc:sldMkLst>
          <pc:docMk/>
          <pc:sldMk cId="0" sldId="266"/>
        </pc:sldMkLst>
        <pc:spChg chg="mod">
          <ac:chgData name="Mohit" userId="0fde46f44c0446ea" providerId="LiveId" clId="{639502D9-287C-407C-9EBA-CFD37CE62D89}" dt="2021-11-28T11:24:30.968" v="133" actId="20577"/>
          <ac:spMkLst>
            <pc:docMk/>
            <pc:sldMk cId="0" sldId="266"/>
            <ac:spMk id="193" creationId="{00000000-0000-0000-0000-000000000000}"/>
          </ac:spMkLst>
        </pc:spChg>
        <pc:picChg chg="add del mod">
          <ac:chgData name="Mohit" userId="0fde46f44c0446ea" providerId="LiveId" clId="{639502D9-287C-407C-9EBA-CFD37CE62D89}" dt="2021-12-13T05:32:21.367" v="332" actId="478"/>
          <ac:picMkLst>
            <pc:docMk/>
            <pc:sldMk cId="0" sldId="266"/>
            <ac:picMk id="3" creationId="{019E29C6-81C0-4AB0-A610-555BC3A75345}"/>
          </ac:picMkLst>
        </pc:picChg>
        <pc:picChg chg="add mod">
          <ac:chgData name="Mohit" userId="0fde46f44c0446ea" providerId="LiveId" clId="{639502D9-287C-407C-9EBA-CFD37CE62D89}" dt="2021-12-13T05:32:28.315" v="334" actId="14100"/>
          <ac:picMkLst>
            <pc:docMk/>
            <pc:sldMk cId="0" sldId="266"/>
            <ac:picMk id="4" creationId="{7D1F8A90-0BF2-4D89-BC99-5DB9107E86C1}"/>
          </ac:picMkLst>
        </pc:picChg>
        <pc:picChg chg="del">
          <ac:chgData name="Mohit" userId="0fde46f44c0446ea" providerId="LiveId" clId="{639502D9-287C-407C-9EBA-CFD37CE62D89}" dt="2021-11-28T11:24:43.468" v="136" actId="478"/>
          <ac:picMkLst>
            <pc:docMk/>
            <pc:sldMk cId="0" sldId="266"/>
            <ac:picMk id="194" creationId="{00000000-0000-0000-0000-000000000000}"/>
          </ac:picMkLst>
        </pc:picChg>
      </pc:sldChg>
      <pc:sldChg chg="addSp delSp modSp mod">
        <pc:chgData name="Mohit" userId="0fde46f44c0446ea" providerId="LiveId" clId="{639502D9-287C-407C-9EBA-CFD37CE62D89}" dt="2021-12-13T05:32:37.250" v="337" actId="14100"/>
        <pc:sldMkLst>
          <pc:docMk/>
          <pc:sldMk cId="0" sldId="267"/>
        </pc:sldMkLst>
        <pc:picChg chg="add del mod">
          <ac:chgData name="Mohit" userId="0fde46f44c0446ea" providerId="LiveId" clId="{639502D9-287C-407C-9EBA-CFD37CE62D89}" dt="2021-12-13T05:32:31.705" v="335" actId="478"/>
          <ac:picMkLst>
            <pc:docMk/>
            <pc:sldMk cId="0" sldId="267"/>
            <ac:picMk id="3" creationId="{593ED4C3-E95E-41A0-8FB2-5A1725AEFA71}"/>
          </ac:picMkLst>
        </pc:picChg>
        <pc:picChg chg="add mod">
          <ac:chgData name="Mohit" userId="0fde46f44c0446ea" providerId="LiveId" clId="{639502D9-287C-407C-9EBA-CFD37CE62D89}" dt="2021-12-13T05:32:37.250" v="337" actId="14100"/>
          <ac:picMkLst>
            <pc:docMk/>
            <pc:sldMk cId="0" sldId="267"/>
            <ac:picMk id="4" creationId="{6DB7B916-085C-4602-868D-620ECA4BB0DB}"/>
          </ac:picMkLst>
        </pc:picChg>
        <pc:picChg chg="del">
          <ac:chgData name="Mohit" userId="0fde46f44c0446ea" providerId="LiveId" clId="{639502D9-287C-407C-9EBA-CFD37CE62D89}" dt="2021-11-28T11:24:44.672" v="137" actId="478"/>
          <ac:picMkLst>
            <pc:docMk/>
            <pc:sldMk cId="0" sldId="267"/>
            <ac:picMk id="200" creationId="{00000000-0000-0000-0000-000000000000}"/>
          </ac:picMkLst>
        </pc:picChg>
      </pc:sldChg>
      <pc:sldChg chg="addSp delSp modSp mod">
        <pc:chgData name="Mohit" userId="0fde46f44c0446ea" providerId="LiveId" clId="{639502D9-287C-407C-9EBA-CFD37CE62D89}" dt="2021-12-13T05:33:20.612" v="351" actId="14100"/>
        <pc:sldMkLst>
          <pc:docMk/>
          <pc:sldMk cId="0" sldId="268"/>
        </pc:sldMkLst>
        <pc:picChg chg="add del mod">
          <ac:chgData name="Mohit" userId="0fde46f44c0446ea" providerId="LiveId" clId="{639502D9-287C-407C-9EBA-CFD37CE62D89}" dt="2021-12-13T05:32:42.238" v="338" actId="478"/>
          <ac:picMkLst>
            <pc:docMk/>
            <pc:sldMk cId="0" sldId="268"/>
            <ac:picMk id="3" creationId="{189F564A-8AC0-4039-B390-EC6B84ABCD3D}"/>
          </ac:picMkLst>
        </pc:picChg>
        <pc:picChg chg="add del mod">
          <ac:chgData name="Mohit" userId="0fde46f44c0446ea" providerId="LiveId" clId="{639502D9-287C-407C-9EBA-CFD37CE62D89}" dt="2021-12-13T05:32:55.219" v="342" actId="478"/>
          <ac:picMkLst>
            <pc:docMk/>
            <pc:sldMk cId="0" sldId="268"/>
            <ac:picMk id="4" creationId="{38666EBA-98C8-42D6-8426-D6FBEA32EBDE}"/>
          </ac:picMkLst>
        </pc:picChg>
        <pc:picChg chg="add mod">
          <ac:chgData name="Mohit" userId="0fde46f44c0446ea" providerId="LiveId" clId="{639502D9-287C-407C-9EBA-CFD37CE62D89}" dt="2021-12-13T05:33:20.612" v="351" actId="14100"/>
          <ac:picMkLst>
            <pc:docMk/>
            <pc:sldMk cId="0" sldId="268"/>
            <ac:picMk id="6" creationId="{F69F0870-92C6-409D-8C01-933916A5F3E2}"/>
          </ac:picMkLst>
        </pc:picChg>
        <pc:picChg chg="add mod">
          <ac:chgData name="Mohit" userId="0fde46f44c0446ea" providerId="LiveId" clId="{639502D9-287C-407C-9EBA-CFD37CE62D89}" dt="2021-12-13T05:33:08.134" v="347" actId="14100"/>
          <ac:picMkLst>
            <pc:docMk/>
            <pc:sldMk cId="0" sldId="268"/>
            <ac:picMk id="8" creationId="{D5AEE668-1757-430C-A882-ECEDF085F0B0}"/>
          </ac:picMkLst>
        </pc:picChg>
        <pc:picChg chg="del">
          <ac:chgData name="Mohit" userId="0fde46f44c0446ea" providerId="LiveId" clId="{639502D9-287C-407C-9EBA-CFD37CE62D89}" dt="2021-11-28T11:24:45.906" v="138" actId="478"/>
          <ac:picMkLst>
            <pc:docMk/>
            <pc:sldMk cId="0" sldId="268"/>
            <ac:picMk id="206" creationId="{00000000-0000-0000-0000-000000000000}"/>
          </ac:picMkLst>
        </pc:picChg>
      </pc:sldChg>
      <pc:sldChg chg="delSp del mod">
        <pc:chgData name="Mohit" userId="0fde46f44c0446ea" providerId="LiveId" clId="{639502D9-287C-407C-9EBA-CFD37CE62D89}" dt="2021-11-28T11:30:00.147" v="180" actId="47"/>
        <pc:sldMkLst>
          <pc:docMk/>
          <pc:sldMk cId="0" sldId="269"/>
        </pc:sldMkLst>
        <pc:picChg chg="del">
          <ac:chgData name="Mohit" userId="0fde46f44c0446ea" providerId="LiveId" clId="{639502D9-287C-407C-9EBA-CFD37CE62D89}" dt="2021-11-28T11:24:46.975" v="139" actId="478"/>
          <ac:picMkLst>
            <pc:docMk/>
            <pc:sldMk cId="0" sldId="269"/>
            <ac:picMk id="2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4f78c37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4f78c37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4f78c37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4f78c37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d4f78c37f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d4f78c37f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4f78c37f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4f78c37f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4f78c37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4f78c37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4f78c3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4f78c3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4f78c3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4f78c3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f78c3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f78c3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f78c3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f78c3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4f78c37f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4f78c37f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4f78c37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4f78c37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4f78c37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4f78c37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4f78c37f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4f78c37f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7300" y="1214050"/>
            <a:ext cx="5907900" cy="692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COVID PROTECTOR</a:t>
            </a:r>
            <a:endParaRPr sz="33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2801050"/>
            <a:ext cx="3470700" cy="16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Presented By: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MOHIT CHAUHAN(191500457)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2183825" y="393750"/>
            <a:ext cx="6152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3. </a:t>
            </a:r>
            <a:endParaRPr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CA843-CB1D-4851-8384-A243DC2B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39" y="827430"/>
            <a:ext cx="1992032" cy="43160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2198200" y="393750"/>
            <a:ext cx="6138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4. </a:t>
            </a:r>
            <a:endParaRPr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F8A90-0BF2-4D89-BC99-5DB9107E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38" y="569014"/>
            <a:ext cx="2111301" cy="45744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2589550" y="393750"/>
            <a:ext cx="5746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5.</a:t>
            </a:r>
            <a:endParaRPr sz="3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7B916-085C-4602-868D-620ECA4B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38" y="1021244"/>
            <a:ext cx="1902579" cy="4122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660800" y="393750"/>
            <a:ext cx="6675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6.</a:t>
            </a:r>
            <a:endParaRPr sz="30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F0870-92C6-409D-8C01-933916A5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85" y="623137"/>
            <a:ext cx="2086321" cy="4520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EE668-1757-430C-A882-ECEDF085F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7" y="623137"/>
            <a:ext cx="2086321" cy="45203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3537150" y="19176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You!!!</a:t>
            </a:r>
            <a:endParaRPr sz="500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706450"/>
            <a:ext cx="70389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OUTLINE</a:t>
            </a:r>
            <a:endParaRPr sz="3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2069800"/>
            <a:ext cx="70389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About the Project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Objective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Requirements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Snapshots from the website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656875"/>
            <a:ext cx="7038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ABOUT THE PROJECT</a:t>
            </a:r>
            <a:endParaRPr sz="32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883875"/>
            <a:ext cx="7038900" cy="25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COVID PROTECTOR is an app which helps people to check weather they are ready to go outside their home , have taken proper precautions , they can check if they have COVID-19 symptoms and FAQ’s about and COVID-19 details. 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607300"/>
            <a:ext cx="7038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759950"/>
            <a:ext cx="70389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main objective of this application is to provide information to people as on internet there is a lot of information about covid-19 virus but it can lead to confusion so to make it precise and helpful for all I developed this application.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458575"/>
            <a:ext cx="70389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REQUIREMENTS</a:t>
            </a:r>
            <a:endParaRPr sz="32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772350"/>
            <a:ext cx="70389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Software Specification Used:-</a:t>
            </a:r>
            <a:endParaRPr sz="2000" b="1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Software used:Android Studio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Languages/Technologies Used: Java, XML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IN" sz="2000" dirty="0"/>
              <a:t>User Interface </a:t>
            </a:r>
            <a:r>
              <a:rPr lang="en-IN" sz="1600" dirty="0"/>
              <a:t>Design</a:t>
            </a:r>
            <a:r>
              <a:rPr lang="en-IN" sz="2000" dirty="0"/>
              <a:t> : Android Application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1363325"/>
            <a:ext cx="7316400" cy="30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Lato"/>
                <a:ea typeface="Lato"/>
                <a:cs typeface="Lato"/>
                <a:sym typeface="Lato"/>
              </a:rPr>
              <a:t>Hardware Used:</a:t>
            </a:r>
            <a:endParaRPr sz="2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Processor Used: Intel i5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Operating System: Windows 10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RAM: 8 GB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Hardware Devices: Computer System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 Disk:1 TB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23850" y="731250"/>
            <a:ext cx="4587000" cy="21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erriweather"/>
                <a:ea typeface="Merriweather"/>
                <a:cs typeface="Merriweather"/>
                <a:sym typeface="Merriweather"/>
              </a:rPr>
              <a:t>THIS IS HOW MY APP LOOKS</a:t>
            </a:r>
            <a:endParaRPr sz="35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817350" y="4313100"/>
            <a:ext cx="34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Hope you will like it :)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3060250" y="393750"/>
            <a:ext cx="527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b="1" dirty="0"/>
              <a:t>Splash Screen</a:t>
            </a:r>
            <a:endParaRPr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880A6-4690-4535-8A5E-0522A9B3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17" y="978996"/>
            <a:ext cx="1902579" cy="41645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2112000" y="393750"/>
            <a:ext cx="62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2. Main Screen</a:t>
            </a:r>
            <a:endParaRPr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ED15C-B077-4FB8-BD27-36874537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38" y="1003852"/>
            <a:ext cx="1910607" cy="4139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</Words>
  <Application>Microsoft Office PowerPoint</Application>
  <PresentationFormat>On-screen Show (16:9)</PresentationFormat>
  <Paragraphs>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</vt:lpstr>
      <vt:lpstr>Merriweather</vt:lpstr>
      <vt:lpstr>Arial</vt:lpstr>
      <vt:lpstr>Montserrat</vt:lpstr>
      <vt:lpstr>Focus</vt:lpstr>
      <vt:lpstr>COVID PROTECTOR</vt:lpstr>
      <vt:lpstr>OUTLINE</vt:lpstr>
      <vt:lpstr>ABOUT THE PROJECT</vt:lpstr>
      <vt:lpstr>OBJECTIVE</vt:lpstr>
      <vt:lpstr>REQUIREMENTS</vt:lpstr>
      <vt:lpstr>Hardware Used: Processor Used: Intel i5 Operating System: Windows 10 RAM: 8 GB Hardware Devices: Computer System Hard Disk:1 TB</vt:lpstr>
      <vt:lpstr>THIS IS HOW MY APP LOOKS</vt:lpstr>
      <vt:lpstr>Splash Screen</vt:lpstr>
      <vt:lpstr>2. Main Screen</vt:lpstr>
      <vt:lpstr>3. </vt:lpstr>
      <vt:lpstr>4. </vt:lpstr>
      <vt:lpstr>5.</vt:lpstr>
      <vt:lpstr>6.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PROTECTOR</dc:title>
  <cp:lastModifiedBy>Mohit</cp:lastModifiedBy>
  <cp:revision>6</cp:revision>
  <dcterms:modified xsi:type="dcterms:W3CDTF">2021-12-13T05:35:04Z</dcterms:modified>
</cp:coreProperties>
</file>