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93B1-B86A-4CA1-AF13-AFFD32F81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7F95F-C5E1-42A0-AD1E-A5A06C8F3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55F9-B427-41F8-AB23-EC1AAFCE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5EE-BD74-47B3-9D52-61AAE33D5EC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BECCB-F4D6-42C7-B1DE-4DE35B80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FA660-C5AC-482E-828E-479B7FF9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DA15-2352-4B71-AEA4-3B4F807F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26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EE08-24BC-46EB-BBD4-5E3F7376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D6218-0319-48D2-B970-838E4CBE6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B5096-58CE-45BD-A5C9-8F4FBEB3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5EE-BD74-47B3-9D52-61AAE33D5EC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BCD5-6656-44EC-A525-9013F06F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0ABC-BA98-4342-88E9-B7091753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DA15-2352-4B71-AEA4-3B4F807F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4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44EAC-0BD4-47FE-A200-C33D6FA79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12A8F-C722-47AE-BD96-938F79C96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BE1E-BCEB-4EA6-A6E5-125EAF5D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5EE-BD74-47B3-9D52-61AAE33D5EC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A0C80-7330-4204-8B99-74149188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60034-1DF7-4891-A19A-BD1223DA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DA15-2352-4B71-AEA4-3B4F807F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3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B3EE-C249-469B-B5B4-F21681D9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0F38-FE07-4AE3-8992-456290EC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5E3D4-710B-4661-81D0-C02FBC5F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5EE-BD74-47B3-9D52-61AAE33D5EC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4D0F1-9BD2-4D36-A0A4-6181EAEB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E4BAF-A03B-474C-9AE6-91FA36CC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DA15-2352-4B71-AEA4-3B4F807F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9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0A9D-A3F0-4F5B-935A-A6FA69FA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D56B0-EE02-4979-AEF8-10E33A273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B61A-BDF0-4F89-AA49-8940ECDF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5EE-BD74-47B3-9D52-61AAE33D5EC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A30D-A7A6-4B6A-ABAF-991487C2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C2F6-8610-4D01-B09C-568F16DC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DA15-2352-4B71-AEA4-3B4F807F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0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3DA6-2739-4482-A39F-B18EFC46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68F2-5903-4ABD-95D4-041AE7A07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76FD0-FABE-4132-9C68-1AB52173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AF634-452F-43F0-A574-E3FBFE55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5EE-BD74-47B3-9D52-61AAE33D5EC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9060C-7A06-49F4-95FC-73771C36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854B-094C-401F-B6D5-8F3982A6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DA15-2352-4B71-AEA4-3B4F807F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61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0936-1DCD-4053-9B52-EDE4FF54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FDB70-8447-4345-9FBD-E65ACF3B9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22E50-BDC8-4F08-A2D0-F026F8FF2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151F0-1881-441E-81B4-D0B4719F3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55345-E6F9-4C98-A898-5C6D3C79C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448C0-A17A-4907-96E4-BE1A6D40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5EE-BD74-47B3-9D52-61AAE33D5EC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6C06E-81CD-4668-A4F3-45F3848A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CE5CD-00AD-4A17-B53A-4829A93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DA15-2352-4B71-AEA4-3B4F807F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EA51-7232-45A8-B655-6D91CF7D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3F296-0A28-4A81-A012-64D08063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5EE-BD74-47B3-9D52-61AAE33D5EC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136BA-F1A1-4FB3-BDEA-D1A41000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35674-4AB3-4E75-8CFB-FDA41A49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DA15-2352-4B71-AEA4-3B4F807F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77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BFD3B-8455-401F-8068-80A068E5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5EE-BD74-47B3-9D52-61AAE33D5EC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7BB38-A9BB-4C11-95D5-046BAE24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0731-187A-4180-B50C-13329F21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DA15-2352-4B71-AEA4-3B4F807F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2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0741-A577-42AD-80AC-19B2A4CE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E6B-D93B-4F76-AF73-DA5742009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2B5A3-9B67-43B5-8B7B-4A52A94A2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12896-2494-4DE2-AB5B-32406573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5EE-BD74-47B3-9D52-61AAE33D5EC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E6A52-DE72-4CAD-974C-0A446037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E2A9A-6F20-49B3-82CD-741F571F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DA15-2352-4B71-AEA4-3B4F807F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0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7700-43A5-4E5E-88EC-C4968CF8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18E91-41A8-4C6F-A6EE-451C698DA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07133-86DB-45E0-BD4A-B215E5B3A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61E26-9700-4D4B-A952-89BDF900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5EE-BD74-47B3-9D52-61AAE33D5EC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74437-5ED6-424D-B655-CAB68532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32F79-6B82-44DD-A2DE-5AE3C0D9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DA15-2352-4B71-AEA4-3B4F807F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27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AF947-DFAB-48C4-A375-F3A32BA3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4005A-8775-4936-BDFC-8A9B6D318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741F5-DD11-49C7-97EF-7D639E82F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45EE-BD74-47B3-9D52-61AAE33D5EC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C8C35-E31D-4A41-ADEE-E9530F9CE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34DD-8458-402F-B8F5-74FC36C87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DA15-2352-4B71-AEA4-3B4F807F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93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D2B3-7DF0-4904-BB2D-E5F5ADA6C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935" y="446802"/>
            <a:ext cx="9144000" cy="832557"/>
          </a:xfrm>
        </p:spPr>
        <p:txBody>
          <a:bodyPr>
            <a:normAutofit/>
          </a:bodyPr>
          <a:lstStyle/>
          <a:p>
            <a:r>
              <a:rPr lang="en-IN" sz="4000" dirty="0"/>
              <a:t>3</a:t>
            </a:r>
            <a:r>
              <a:rPr lang="en-IN" sz="4000" baseline="30000" dirty="0"/>
              <a:t>rd</a:t>
            </a:r>
            <a:r>
              <a:rPr lang="en-IN" sz="4000" dirty="0"/>
              <a:t> Semester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81018-4AC2-4768-8C55-9E0C41F2A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7935" y="4294214"/>
            <a:ext cx="9144000" cy="1655762"/>
          </a:xfrm>
        </p:spPr>
        <p:txBody>
          <a:bodyPr>
            <a:normAutofit/>
          </a:bodyPr>
          <a:lstStyle/>
          <a:p>
            <a:r>
              <a:rPr lang="en-IN" sz="3600" u="sng" dirty="0"/>
              <a:t>Canteen Management System    </a:t>
            </a:r>
            <a:r>
              <a:rPr lang="en-IN" sz="3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8887B-9F2F-497D-A98C-AE52307DA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72" y="1374909"/>
            <a:ext cx="2097256" cy="2097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D16661-A357-46C3-BCC5-B6229E84FAE2}"/>
              </a:ext>
            </a:extLst>
          </p:cNvPr>
          <p:cNvSpPr txBox="1"/>
          <p:nvPr/>
        </p:nvSpPr>
        <p:spPr>
          <a:xfrm>
            <a:off x="3874249" y="5963800"/>
            <a:ext cx="536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Made By : Mohit Singh Dhami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0041C-DF86-4A1C-9E09-0B208F27632D}"/>
              </a:ext>
            </a:extLst>
          </p:cNvPr>
          <p:cNvSpPr txBox="1"/>
          <p:nvPr/>
        </p:nvSpPr>
        <p:spPr>
          <a:xfrm>
            <a:off x="4926564" y="3553731"/>
            <a:ext cx="362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Session : 2021 - 22</a:t>
            </a:r>
          </a:p>
        </p:txBody>
      </p:sp>
    </p:spTree>
    <p:extLst>
      <p:ext uri="{BB962C8B-B14F-4D97-AF65-F5344CB8AC3E}">
        <p14:creationId xmlns:p14="http://schemas.microsoft.com/office/powerpoint/2010/main" val="100517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31A-EBA5-4E9F-A03D-873F5F62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43114"/>
            <a:ext cx="10423849" cy="885890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Project Explanation</a:t>
            </a:r>
            <a:r>
              <a:rPr lang="en-IN" sz="3600" b="1" dirty="0"/>
              <a:t> </a:t>
            </a:r>
            <a:r>
              <a:rPr lang="en-IN" sz="2200" b="1" dirty="0"/>
              <a:t>( Continue as Admin / Show Overall Sales )</a:t>
            </a:r>
            <a:endParaRPr lang="en-IN" sz="22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5F41D-7EDA-4BAA-91B0-364B31AE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54" y="1478932"/>
            <a:ext cx="7620660" cy="2911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0BCD7-95E4-46BB-A129-61C664D70C0B}"/>
              </a:ext>
            </a:extLst>
          </p:cNvPr>
          <p:cNvSpPr txBox="1"/>
          <p:nvPr/>
        </p:nvSpPr>
        <p:spPr>
          <a:xfrm>
            <a:off x="3144416" y="1109600"/>
            <a:ext cx="700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Displaying Sales Record from salesdata.dat File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8B2B2-1C37-469E-AF0C-667F93A8AD19}"/>
              </a:ext>
            </a:extLst>
          </p:cNvPr>
          <p:cNvSpPr txBox="1"/>
          <p:nvPr/>
        </p:nvSpPr>
        <p:spPr>
          <a:xfrm>
            <a:off x="1024812" y="4638105"/>
            <a:ext cx="98360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In This Page, Admin can Clearly See all his Customers Information Such as Name, Spendings and Purchase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At Bottom, We also Provide Facility to Check Total Customers and Total Revenue Collected by Canteen.</a:t>
            </a:r>
          </a:p>
        </p:txBody>
      </p:sp>
    </p:spTree>
    <p:extLst>
      <p:ext uri="{BB962C8B-B14F-4D97-AF65-F5344CB8AC3E}">
        <p14:creationId xmlns:p14="http://schemas.microsoft.com/office/powerpoint/2010/main" val="166352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8C9A-77D3-4E06-B61D-B84B1FDB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710" y="2585812"/>
            <a:ext cx="2520821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665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4C99-847C-40CE-876B-1BFA6800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/>
              <a:t>Features of Canteen Management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727D-0D91-43CA-9624-00F04EB2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Buy Items : We can Select Variety of Items from The Canteen Items Menu and Proceed to Buy Them.</a:t>
            </a:r>
          </a:p>
          <a:p>
            <a:r>
              <a:rPr lang="en-IN" sz="2400" dirty="0"/>
              <a:t>Coupons Code : We can Grab 10–50 % Discount on Items by Applying Valid Coupon Code at Checkout step.</a:t>
            </a:r>
          </a:p>
          <a:p>
            <a:r>
              <a:rPr lang="en-IN" sz="2400" dirty="0"/>
              <a:t>Bill Generation : We can Generate Bill After Buying From The Canteen with Proper Details such Name , Time-of-Purchase and Total Amount to be Paid</a:t>
            </a:r>
          </a:p>
          <a:p>
            <a:r>
              <a:rPr lang="en-IN" sz="2400" dirty="0"/>
              <a:t>Edit Item Menu: We Allow Admin of The Canteen To Fully Customize (Insert, Delete and Replace Items ) in his Canteen Menu.</a:t>
            </a:r>
          </a:p>
          <a:p>
            <a:r>
              <a:rPr lang="en-IN" sz="2400" dirty="0"/>
              <a:t>Check Overall Sales: We Allow Admin to Check all the Sales he Made and Total Revenue they Have Collected From Customers</a:t>
            </a:r>
          </a:p>
          <a:p>
            <a:r>
              <a:rPr lang="en-IN" sz="2400" dirty="0"/>
              <a:t>Database: We Have used file salesdata.dat as database to Store User Details Such Name, Spendings and Time-of-Purchase.</a:t>
            </a:r>
          </a:p>
        </p:txBody>
      </p:sp>
    </p:spTree>
    <p:extLst>
      <p:ext uri="{BB962C8B-B14F-4D97-AF65-F5344CB8AC3E}">
        <p14:creationId xmlns:p14="http://schemas.microsoft.com/office/powerpoint/2010/main" val="380808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31A-EBA5-4E9F-A03D-873F5F62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89767"/>
            <a:ext cx="10515600" cy="782539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Project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FEEB-BD25-4BC8-BDC8-989DCEC1C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188" y="1523919"/>
            <a:ext cx="7120812" cy="4351338"/>
          </a:xfrm>
        </p:spPr>
        <p:txBody>
          <a:bodyPr>
            <a:normAutofit/>
          </a:bodyPr>
          <a:lstStyle/>
          <a:p>
            <a:r>
              <a:rPr lang="en-IN" sz="2400" dirty="0"/>
              <a:t>When We Start our Application we can see a Welcome Page.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After Pressing any Key, We get a User Selection Page where we can Select Customer and Admin as a user or Press 3 to Exit From Program.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BD498-ABDA-4F50-A54E-7CEECBD7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3" y="1261138"/>
            <a:ext cx="4877223" cy="1524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2C9BDD-6435-495E-ACCD-0B80F33D1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86" y="3429000"/>
            <a:ext cx="4099915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7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31A-EBA5-4E9F-A03D-873F5F62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89767"/>
            <a:ext cx="10423849" cy="885890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Project Explanation</a:t>
            </a:r>
            <a:r>
              <a:rPr lang="en-IN" sz="3600" b="1" dirty="0"/>
              <a:t> </a:t>
            </a:r>
            <a:r>
              <a:rPr lang="en-IN" sz="2400" b="1" dirty="0"/>
              <a:t>( Continue as Customer )</a:t>
            </a:r>
            <a:endParaRPr lang="en-IN" sz="2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FEEB-BD25-4BC8-BDC8-989DCEC1C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188" y="1523919"/>
            <a:ext cx="7120812" cy="4351338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664764-418E-4622-8956-46862C87A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1" y="1361902"/>
            <a:ext cx="5540220" cy="48619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A2A5B0-71A2-4E3E-B429-B46C0A3C6886}"/>
              </a:ext>
            </a:extLst>
          </p:cNvPr>
          <p:cNvSpPr txBox="1"/>
          <p:nvPr/>
        </p:nvSpPr>
        <p:spPr>
          <a:xfrm>
            <a:off x="6186196" y="1452819"/>
            <a:ext cx="54584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When We Enter into the Customers Page, we can see the Variety of Food Related Items  in the Canteen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We have To Provide Serial Number Followed by Quantity to Add Items to Buying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After Purchasing, We Have to Enter our Name at the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After Hitting Enter we are Send to Checkout Page.</a:t>
            </a:r>
          </a:p>
        </p:txBody>
      </p:sp>
    </p:spTree>
    <p:extLst>
      <p:ext uri="{BB962C8B-B14F-4D97-AF65-F5344CB8AC3E}">
        <p14:creationId xmlns:p14="http://schemas.microsoft.com/office/powerpoint/2010/main" val="176573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31A-EBA5-4E9F-A03D-873F5F62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96461"/>
            <a:ext cx="10423849" cy="885890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Project Explanation</a:t>
            </a:r>
            <a:r>
              <a:rPr lang="en-IN" sz="3600" b="1" dirty="0"/>
              <a:t> </a:t>
            </a:r>
            <a:r>
              <a:rPr lang="en-IN" sz="2200" b="1" dirty="0"/>
              <a:t>( Continue as Customer/ Checkout Page )</a:t>
            </a:r>
            <a:endParaRPr lang="en-IN" sz="2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FEEB-BD25-4BC8-BDC8-989DCEC1C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188" y="1523919"/>
            <a:ext cx="7120812" cy="4351338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2A5B0-71A2-4E3E-B429-B46C0A3C6886}"/>
              </a:ext>
            </a:extLst>
          </p:cNvPr>
          <p:cNvSpPr txBox="1"/>
          <p:nvPr/>
        </p:nvSpPr>
        <p:spPr>
          <a:xfrm>
            <a:off x="6186196" y="1452819"/>
            <a:ext cx="54584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In The Checkout Page we can Summarize our Buying List and Check our Total Cost for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Here Customers is also asked if he has Discount Coupon or not. If He Says ‘ Y ‘ , He has to Enter a Code Which is Then Checked in the System and the Decision is taken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If The User Fails to Enter Correct Coupon Code, we ask for Retry and same step is Followed again and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F9894-B230-4177-B230-6107F5183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9" y="1873545"/>
            <a:ext cx="5563082" cy="3475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D18BBE-467D-4D0B-963A-B7323FB50916}"/>
              </a:ext>
            </a:extLst>
          </p:cNvPr>
          <p:cNvSpPr txBox="1"/>
          <p:nvPr/>
        </p:nvSpPr>
        <p:spPr>
          <a:xfrm>
            <a:off x="1247192" y="1504213"/>
            <a:ext cx="493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 With Correct Coupon Code</a:t>
            </a:r>
          </a:p>
        </p:txBody>
      </p:sp>
    </p:spTree>
    <p:extLst>
      <p:ext uri="{BB962C8B-B14F-4D97-AF65-F5344CB8AC3E}">
        <p14:creationId xmlns:p14="http://schemas.microsoft.com/office/powerpoint/2010/main" val="183599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31A-EBA5-4E9F-A03D-873F5F62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43114"/>
            <a:ext cx="10423849" cy="885890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Project Explanation</a:t>
            </a:r>
            <a:r>
              <a:rPr lang="en-IN" sz="3600" b="1" dirty="0"/>
              <a:t> </a:t>
            </a:r>
            <a:r>
              <a:rPr lang="en-IN" sz="2200" b="1" dirty="0"/>
              <a:t>( Continue as Customer/ Checkout Page )</a:t>
            </a:r>
            <a:endParaRPr lang="en-IN" sz="2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FEEB-BD25-4BC8-BDC8-989DCEC1C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188" y="1523919"/>
            <a:ext cx="7120812" cy="4351338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B01C0-B225-4D92-AB4A-3D6B959B9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29" y="2325172"/>
            <a:ext cx="5464013" cy="259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A05767-7392-40AA-BED4-ADDDD20FC426}"/>
              </a:ext>
            </a:extLst>
          </p:cNvPr>
          <p:cNvSpPr txBox="1"/>
          <p:nvPr/>
        </p:nvSpPr>
        <p:spPr>
          <a:xfrm>
            <a:off x="1188876" y="175991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 With incorrect Coupon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80B68E-810F-4478-8D9E-F428203F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959" y="2499334"/>
            <a:ext cx="4656223" cy="2400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A6FA4F-79FD-4734-8DB4-28ED9C7C6C36}"/>
              </a:ext>
            </a:extLst>
          </p:cNvPr>
          <p:cNvSpPr txBox="1"/>
          <p:nvPr/>
        </p:nvSpPr>
        <p:spPr>
          <a:xfrm>
            <a:off x="6533763" y="1826961"/>
            <a:ext cx="526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All Coupons Code Set in Application – Source Code</a:t>
            </a:r>
          </a:p>
        </p:txBody>
      </p:sp>
    </p:spTree>
    <p:extLst>
      <p:ext uri="{BB962C8B-B14F-4D97-AF65-F5344CB8AC3E}">
        <p14:creationId xmlns:p14="http://schemas.microsoft.com/office/powerpoint/2010/main" val="112279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31A-EBA5-4E9F-A03D-873F5F62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43114"/>
            <a:ext cx="10423849" cy="885890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Project Explanation</a:t>
            </a:r>
            <a:r>
              <a:rPr lang="en-IN" sz="3600" b="1" dirty="0"/>
              <a:t> </a:t>
            </a:r>
            <a:r>
              <a:rPr lang="en-IN" sz="2200" b="1" dirty="0"/>
              <a:t>( Continue as Customer/ Invoice Page )</a:t>
            </a:r>
            <a:endParaRPr lang="en-IN" sz="2200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2A5B0-71A2-4E3E-B429-B46C0A3C6886}"/>
              </a:ext>
            </a:extLst>
          </p:cNvPr>
          <p:cNvSpPr txBox="1"/>
          <p:nvPr/>
        </p:nvSpPr>
        <p:spPr>
          <a:xfrm>
            <a:off x="6733592" y="1129004"/>
            <a:ext cx="5458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Now we are in The Invoice Page, Where User can see Customer name on the Top Followed by Billing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All The Items Selected for Buying can be seen Clearly in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At the end Discount Applied and Total Purchase Cost is Written.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3956D-6E0D-48DA-9FD6-CB889D66E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01" y="1433634"/>
            <a:ext cx="5867908" cy="2530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E25619-0643-44B8-84D8-10DF22346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2" y="5170025"/>
            <a:ext cx="7392041" cy="1501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D0BC0-5C11-4CA2-9106-B6FE087CE48A}"/>
              </a:ext>
            </a:extLst>
          </p:cNvPr>
          <p:cNvSpPr txBox="1"/>
          <p:nvPr/>
        </p:nvSpPr>
        <p:spPr>
          <a:xfrm>
            <a:off x="411727" y="4442176"/>
            <a:ext cx="7208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All The User Details is Saved to salesdata.dat File at the End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735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31A-EBA5-4E9F-A03D-873F5F62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43114"/>
            <a:ext cx="10423849" cy="885890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Project Explanation</a:t>
            </a:r>
            <a:r>
              <a:rPr lang="en-IN" sz="3600" b="1" dirty="0"/>
              <a:t> </a:t>
            </a:r>
            <a:r>
              <a:rPr lang="en-IN" sz="2200" b="1" dirty="0"/>
              <a:t>( Continue as Admin )</a:t>
            </a:r>
            <a:endParaRPr lang="en-IN" sz="2200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2A5B0-71A2-4E3E-B429-B46C0A3C6886}"/>
              </a:ext>
            </a:extLst>
          </p:cNvPr>
          <p:cNvSpPr txBox="1"/>
          <p:nvPr/>
        </p:nvSpPr>
        <p:spPr>
          <a:xfrm>
            <a:off x="4970107" y="1320177"/>
            <a:ext cx="672115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To Continue as Admin, Firstly we Request user to Enter Verification Password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After Successful Verification We are Finally at the Admin Page, Where we have Two Options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1. Edit Food Menu – We can Customize the Canteen Food Menu as Per Our Choice with Different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2. Show Overall Sales – If The Admin Requires Details of all Customers with their Spendings He / She can Easily Track all His Sales Data with the help of this Functionality.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E6F92D-919C-441D-A83F-BF0F1D64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" y="1237300"/>
            <a:ext cx="4023709" cy="1036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047E87-B002-48ED-8607-0C73E3D6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" y="2701314"/>
            <a:ext cx="4023709" cy="19912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F0703B-EFAF-476C-A481-5FA46D8353A3}"/>
              </a:ext>
            </a:extLst>
          </p:cNvPr>
          <p:cNvSpPr txBox="1"/>
          <p:nvPr/>
        </p:nvSpPr>
        <p:spPr>
          <a:xfrm>
            <a:off x="796993" y="2382006"/>
            <a:ext cx="458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Code for Admin Verification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C64FFA-5869-411B-8DDF-2EEE7CE70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85" y="5273650"/>
            <a:ext cx="3977985" cy="13412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573F86-D4D9-4387-80DA-DB99056D38AB}"/>
              </a:ext>
            </a:extLst>
          </p:cNvPr>
          <p:cNvSpPr txBox="1"/>
          <p:nvPr/>
        </p:nvSpPr>
        <p:spPr>
          <a:xfrm>
            <a:off x="907284" y="4935525"/>
            <a:ext cx="34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Options for Admin Mode</a:t>
            </a:r>
          </a:p>
        </p:txBody>
      </p:sp>
    </p:spTree>
    <p:extLst>
      <p:ext uri="{BB962C8B-B14F-4D97-AF65-F5344CB8AC3E}">
        <p14:creationId xmlns:p14="http://schemas.microsoft.com/office/powerpoint/2010/main" val="269626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31A-EBA5-4E9F-A03D-873F5F62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43114"/>
            <a:ext cx="10423849" cy="885890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Project Explanation</a:t>
            </a:r>
            <a:r>
              <a:rPr lang="en-IN" sz="3600" b="1" dirty="0"/>
              <a:t> </a:t>
            </a:r>
            <a:r>
              <a:rPr lang="en-IN" sz="2200" b="1" dirty="0"/>
              <a:t>( Continue as Admin / Edit Food Menu )</a:t>
            </a:r>
            <a:endParaRPr lang="en-IN" sz="2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13F21-AB6D-4EE0-9225-A9CFF240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9" y="1129004"/>
            <a:ext cx="4671465" cy="2423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AF96C-C91B-4BCD-8B52-AB275E222B47}"/>
              </a:ext>
            </a:extLst>
          </p:cNvPr>
          <p:cNvSpPr txBox="1"/>
          <p:nvPr/>
        </p:nvSpPr>
        <p:spPr>
          <a:xfrm>
            <a:off x="5709314" y="1222310"/>
            <a:ext cx="53930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Edit Food Menu Page we have 5 Options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1. Add New Item (Specific Position) – We have to Enter Item Name, Price and the Location Where it needs to be Set in Items Menu ( Customers Page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2. Add New Item (Beginning) – We Can Add Items at the Beginning of the Items Menu (Customers Page)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3. Add New Item (Bottom) – We Can Add Items at the Bottom of the Items Menu (Customers Page)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4. Remove Item – This Simply Removes the Items from The Item Menu By Entering Its Correct Serial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5. Replace Item – This Option Replaces the Item of Item Menu with New Name and Price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FC635A-61D1-41A2-BCF7-17A676936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49" y="4191515"/>
            <a:ext cx="4364480" cy="23415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2E6840-52D8-44C7-8B62-3F396289C0A7}"/>
              </a:ext>
            </a:extLst>
          </p:cNvPr>
          <p:cNvSpPr txBox="1"/>
          <p:nvPr/>
        </p:nvSpPr>
        <p:spPr>
          <a:xfrm>
            <a:off x="1200539" y="3850954"/>
            <a:ext cx="467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Code to Call all The above Methods</a:t>
            </a:r>
          </a:p>
        </p:txBody>
      </p:sp>
    </p:spTree>
    <p:extLst>
      <p:ext uri="{BB962C8B-B14F-4D97-AF65-F5344CB8AC3E}">
        <p14:creationId xmlns:p14="http://schemas.microsoft.com/office/powerpoint/2010/main" val="25198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764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3rd Semester Mini Project</vt:lpstr>
      <vt:lpstr>Features of Canteen Management System </vt:lpstr>
      <vt:lpstr>Project Explanation</vt:lpstr>
      <vt:lpstr>Project Explanation ( Continue as Customer )</vt:lpstr>
      <vt:lpstr>Project Explanation ( Continue as Customer/ Checkout Page )</vt:lpstr>
      <vt:lpstr>Project Explanation ( Continue as Customer/ Checkout Page )</vt:lpstr>
      <vt:lpstr>Project Explanation ( Continue as Customer/ Invoice Page )</vt:lpstr>
      <vt:lpstr>Project Explanation ( Continue as Admin )</vt:lpstr>
      <vt:lpstr>Project Explanation ( Continue as Admin / Edit Food Menu )</vt:lpstr>
      <vt:lpstr>Project Explanation ( Continue as Admin / Show Overall Sales 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Semester Mini Project</dc:title>
  <dc:creator>MOHIT SINGH DHAMI</dc:creator>
  <cp:lastModifiedBy>MOHIT SINGH DHAMI</cp:lastModifiedBy>
  <cp:revision>21</cp:revision>
  <dcterms:created xsi:type="dcterms:W3CDTF">2022-02-25T22:53:34Z</dcterms:created>
  <dcterms:modified xsi:type="dcterms:W3CDTF">2022-02-26T01:58:35Z</dcterms:modified>
</cp:coreProperties>
</file>